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Teko"/>
      <p:regular r:id="rId27"/>
      <p:bold r:id="rId28"/>
    </p:embeddedFont>
    <p:embeddedFont>
      <p:font typeface="Hin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Teko-bold.fntdata"/><Relationship Id="rId27" Type="http://schemas.openxmlformats.org/officeDocument/2006/relationships/font" Target="fonts/Tek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ind-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Hin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8" name="Shape 3178"/>
        <p:cNvGrpSpPr/>
        <p:nvPr/>
      </p:nvGrpSpPr>
      <p:grpSpPr>
        <a:xfrm>
          <a:off x="0" y="0"/>
          <a:ext cx="0" cy="0"/>
          <a:chOff x="0" y="0"/>
          <a:chExt cx="0" cy="0"/>
        </a:xfrm>
      </p:grpSpPr>
      <p:sp>
        <p:nvSpPr>
          <p:cNvPr id="3179" name="Google Shape;31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80" name="Google Shape;31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gd03e226194_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d03e226194_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gd5157f71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5" name="Google Shape;3335;gd5157f71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0" name="Shape 3350"/>
        <p:cNvGrpSpPr/>
        <p:nvPr/>
      </p:nvGrpSpPr>
      <p:grpSpPr>
        <a:xfrm>
          <a:off x="0" y="0"/>
          <a:ext cx="0" cy="0"/>
          <a:chOff x="0" y="0"/>
          <a:chExt cx="0" cy="0"/>
        </a:xfrm>
      </p:grpSpPr>
      <p:sp>
        <p:nvSpPr>
          <p:cNvPr id="3351" name="Google Shape;3351;gd03e2261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2" name="Google Shape;3352;gd03e2261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gd03e226194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1" name="Google Shape;3371;gd03e226194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gd124368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8" name="Google Shape;3398;gd124368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3" name="Shape 3403"/>
        <p:cNvGrpSpPr/>
        <p:nvPr/>
      </p:nvGrpSpPr>
      <p:grpSpPr>
        <a:xfrm>
          <a:off x="0" y="0"/>
          <a:ext cx="0" cy="0"/>
          <a:chOff x="0" y="0"/>
          <a:chExt cx="0" cy="0"/>
        </a:xfrm>
      </p:grpSpPr>
      <p:sp>
        <p:nvSpPr>
          <p:cNvPr id="3404" name="Google Shape;3404;gd03e22619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5" name="Google Shape;3405;gd03e22619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Jody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d5157f710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d5157f710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Jody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1" name="Shape 3431"/>
        <p:cNvGrpSpPr/>
        <p:nvPr/>
      </p:nvGrpSpPr>
      <p:grpSpPr>
        <a:xfrm>
          <a:off x="0" y="0"/>
          <a:ext cx="0" cy="0"/>
          <a:chOff x="0" y="0"/>
          <a:chExt cx="0" cy="0"/>
        </a:xfrm>
      </p:grpSpPr>
      <p:sp>
        <p:nvSpPr>
          <p:cNvPr id="3432" name="Google Shape;3432;gd37a3f61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3" name="Google Shape;3433;gd37a3f61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Jody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gbb20fcb66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0" name="Google Shape;3440;gbb20fcb66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 and Jody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gc348abe2b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6" name="Google Shape;3446;gc348abe2b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Tyler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ga8b918de0e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7" name="Google Shape;3187;ga8b918de0e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 Colleen, Joyce, Tyler, Jody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to say your major and concentration, class year, role in project, what you worked 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gd38c47fdb7_0_3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3" name="Google Shape;3453;gd38c47fdb7_0_3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d1243681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0" name="Google Shape;3460;gd1243681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5" name="Shape 3465"/>
        <p:cNvGrpSpPr/>
        <p:nvPr/>
      </p:nvGrpSpPr>
      <p:grpSpPr>
        <a:xfrm>
          <a:off x="0" y="0"/>
          <a:ext cx="0" cy="0"/>
          <a:chOff x="0" y="0"/>
          <a:chExt cx="0" cy="0"/>
        </a:xfrm>
      </p:grpSpPr>
      <p:sp>
        <p:nvSpPr>
          <p:cNvPr id="3466" name="Google Shape;3466;gbb20fcb66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7" name="Google Shape;3467;gbb20fcb66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gbb35d536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9" name="Google Shape;3209;gbb35d536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ga8b918de0e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6" name="Google Shape;3216;ga8b918de0e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ga1fd10903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3" name="Google Shape;3223;ga1fd10903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gd38c47fdb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0" name="Google Shape;3230;gd38c47fdb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1"/>
                </a:solidFill>
              </a:rPr>
              <a:t>Tyler</a:t>
            </a:r>
            <a:endParaRPr>
              <a:solidFill>
                <a:schemeClr val="dk1"/>
              </a:solidFill>
            </a:endParaRPr>
          </a:p>
          <a:p>
            <a:pPr indent="0" lvl="0" marL="0" rtl="0" algn="l">
              <a:lnSpc>
                <a:spcPct val="200000"/>
              </a:lnSpc>
              <a:spcBef>
                <a:spcPts val="0"/>
              </a:spcBef>
              <a:spcAft>
                <a:spcPts val="0"/>
              </a:spcAft>
              <a:buNone/>
            </a:pPr>
            <a:r>
              <a:rPr lang="en" sz="1200">
                <a:solidFill>
                  <a:schemeClr val="dk1"/>
                </a:solidFill>
                <a:latin typeface="Calibri"/>
                <a:ea typeface="Calibri"/>
                <a:cs typeface="Calibri"/>
                <a:sym typeface="Calibri"/>
              </a:rPr>
              <a:t>-----This cost quickly adds up as according to, mother.ly, the average kid will have between 70 and 200 toys at any given age and the average parent will spend $6,500 on toys per child before they even reach their teens.</a:t>
            </a:r>
            <a:endParaRPr sz="1200">
              <a:solidFill>
                <a:schemeClr val="dk1"/>
              </a:solidFill>
              <a:latin typeface="Calibri"/>
              <a:ea typeface="Calibri"/>
              <a:cs typeface="Calibri"/>
              <a:sym typeface="Calibri"/>
            </a:endParaRPr>
          </a:p>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----According to another study, the less toys children have, the better their social skills become. With our app limiting the number of toys children have doesn’t have to be the only solution to bettering their social skills.</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0" name="Shape 3240"/>
        <p:cNvGrpSpPr/>
        <p:nvPr/>
      </p:nvGrpSpPr>
      <p:grpSpPr>
        <a:xfrm>
          <a:off x="0" y="0"/>
          <a:ext cx="0" cy="0"/>
          <a:chOff x="0" y="0"/>
          <a:chExt cx="0" cy="0"/>
        </a:xfrm>
      </p:grpSpPr>
      <p:sp>
        <p:nvSpPr>
          <p:cNvPr id="3241" name="Google Shape;3241;gd38c47fd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2" name="Google Shape;3242;gd38c47fd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Tyler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d47c2b613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d47c2b613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gd03e226194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d03e226194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www.freepik.com/"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7ECD9"/>
        </a:solidFill>
      </p:bgPr>
    </p:bg>
    <p:spTree>
      <p:nvGrpSpPr>
        <p:cNvPr id="8" name="Shape 8"/>
        <p:cNvGrpSpPr/>
        <p:nvPr/>
      </p:nvGrpSpPr>
      <p:grpSpPr>
        <a:xfrm>
          <a:off x="0" y="0"/>
          <a:ext cx="0" cy="0"/>
          <a:chOff x="0" y="0"/>
          <a:chExt cx="0" cy="0"/>
        </a:xfrm>
      </p:grpSpPr>
      <p:sp>
        <p:nvSpPr>
          <p:cNvPr id="9" name="Google Shape;9;p2"/>
          <p:cNvSpPr/>
          <p:nvPr/>
        </p:nvSpPr>
        <p:spPr>
          <a:xfrm>
            <a:off x="713225" y="1138275"/>
            <a:ext cx="7726800" cy="400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14246" y="432854"/>
            <a:ext cx="1290145" cy="1175434"/>
          </a:xfrm>
          <a:custGeom>
            <a:rect b="b" l="l" r="r" t="t"/>
            <a:pathLst>
              <a:path extrusionOk="0" h="34450" w="37812">
                <a:moveTo>
                  <a:pt x="18906" y="1"/>
                </a:moveTo>
                <a:cubicBezTo>
                  <a:pt x="14498" y="1"/>
                  <a:pt x="10091" y="1681"/>
                  <a:pt x="6731" y="5040"/>
                </a:cubicBezTo>
                <a:cubicBezTo>
                  <a:pt x="0" y="11771"/>
                  <a:pt x="0" y="22682"/>
                  <a:pt x="6731" y="29401"/>
                </a:cubicBezTo>
                <a:cubicBezTo>
                  <a:pt x="10091" y="32767"/>
                  <a:pt x="14498" y="34450"/>
                  <a:pt x="18906" y="34450"/>
                </a:cubicBezTo>
                <a:cubicBezTo>
                  <a:pt x="23314" y="34450"/>
                  <a:pt x="27721" y="32767"/>
                  <a:pt x="31081" y="29401"/>
                </a:cubicBezTo>
                <a:cubicBezTo>
                  <a:pt x="37812" y="22682"/>
                  <a:pt x="37812" y="11771"/>
                  <a:pt x="31081" y="5040"/>
                </a:cubicBezTo>
                <a:cubicBezTo>
                  <a:pt x="27721" y="1681"/>
                  <a:pt x="23314" y="1"/>
                  <a:pt x="189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81370" y="2525950"/>
            <a:ext cx="508422" cy="508797"/>
          </a:xfrm>
          <a:custGeom>
            <a:rect b="b" l="l" r="r" t="t"/>
            <a:pathLst>
              <a:path extrusionOk="0" h="14912" w="14901">
                <a:moveTo>
                  <a:pt x="1" y="0"/>
                </a:moveTo>
                <a:lnTo>
                  <a:pt x="1" y="14912"/>
                </a:lnTo>
                <a:lnTo>
                  <a:pt x="14900" y="14912"/>
                </a:lnTo>
                <a:lnTo>
                  <a:pt x="14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1804588" y="254826"/>
            <a:ext cx="567245" cy="476554"/>
            <a:chOff x="1655600" y="1342675"/>
            <a:chExt cx="415625" cy="349175"/>
          </a:xfrm>
        </p:grpSpPr>
        <p:sp>
          <p:nvSpPr>
            <p:cNvPr id="13" name="Google Shape;13;p2"/>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2"/>
          <p:cNvSpPr/>
          <p:nvPr/>
        </p:nvSpPr>
        <p:spPr>
          <a:xfrm>
            <a:off x="717601" y="867575"/>
            <a:ext cx="3854363" cy="264449"/>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17589" y="0"/>
            <a:ext cx="34" cy="3268457"/>
          </a:xfrm>
          <a:custGeom>
            <a:rect b="b" l="l" r="r" t="t"/>
            <a:pathLst>
              <a:path extrusionOk="0" fill="none" h="95793" w="1">
                <a:moveTo>
                  <a:pt x="1" y="0"/>
                </a:moveTo>
                <a:lnTo>
                  <a:pt x="1" y="95793"/>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txBox="1"/>
          <p:nvPr>
            <p:ph type="ctrTitle"/>
          </p:nvPr>
        </p:nvSpPr>
        <p:spPr>
          <a:xfrm>
            <a:off x="713225" y="2148550"/>
            <a:ext cx="7726800" cy="889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Teko"/>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0" name="Google Shape;80;p2"/>
          <p:cNvSpPr txBox="1"/>
          <p:nvPr>
            <p:ph idx="1" type="subTitle"/>
          </p:nvPr>
        </p:nvSpPr>
        <p:spPr>
          <a:xfrm>
            <a:off x="713225" y="3075000"/>
            <a:ext cx="77268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extLst>
    <p:ext uri="{DCECCB84-F9BA-43D5-87BE-67443E8EF086}">
      <p15:sldGuideLst>
        <p15:guide id="1" pos="5316">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3" name="Shape 523"/>
        <p:cNvGrpSpPr/>
        <p:nvPr/>
      </p:nvGrpSpPr>
      <p:grpSpPr>
        <a:xfrm>
          <a:off x="0" y="0"/>
          <a:ext cx="0" cy="0"/>
          <a:chOff x="0" y="0"/>
          <a:chExt cx="0" cy="0"/>
        </a:xfrm>
      </p:grpSpPr>
      <p:sp>
        <p:nvSpPr>
          <p:cNvPr id="524" name="Google Shape;524;p11"/>
          <p:cNvSpPr/>
          <p:nvPr/>
        </p:nvSpPr>
        <p:spPr>
          <a:xfrm flipH="1">
            <a:off x="353540" y="-8"/>
            <a:ext cx="719361"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a:off x="710575" y="577400"/>
            <a:ext cx="7726800" cy="406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a:off x="8205859" y="2471374"/>
            <a:ext cx="498289" cy="498657"/>
          </a:xfrm>
          <a:custGeom>
            <a:rect b="b" l="l" r="r" t="t"/>
            <a:pathLst>
              <a:path extrusionOk="0" h="14912" w="14901">
                <a:moveTo>
                  <a:pt x="1" y="0"/>
                </a:moveTo>
                <a:lnTo>
                  <a:pt x="1" y="14912"/>
                </a:lnTo>
                <a:lnTo>
                  <a:pt x="14900" y="14912"/>
                </a:lnTo>
                <a:lnTo>
                  <a:pt x="149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11"/>
          <p:cNvGrpSpPr/>
          <p:nvPr/>
        </p:nvGrpSpPr>
        <p:grpSpPr>
          <a:xfrm>
            <a:off x="8588102" y="1765696"/>
            <a:ext cx="555909" cy="466998"/>
            <a:chOff x="2288402" y="2491171"/>
            <a:chExt cx="555909" cy="466998"/>
          </a:xfrm>
        </p:grpSpPr>
        <p:sp>
          <p:nvSpPr>
            <p:cNvPr id="528" name="Google Shape;528;p11"/>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1"/>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11"/>
          <p:cNvSpPr/>
          <p:nvPr/>
        </p:nvSpPr>
        <p:spPr>
          <a:xfrm>
            <a:off x="8437351" y="-4049"/>
            <a:ext cx="33" cy="3203318"/>
          </a:xfrm>
          <a:custGeom>
            <a:rect b="b" l="l" r="r" t="t"/>
            <a:pathLst>
              <a:path extrusionOk="0" fill="none" h="95793" w="1">
                <a:moveTo>
                  <a:pt x="1" y="0"/>
                </a:moveTo>
                <a:lnTo>
                  <a:pt x="1" y="95793"/>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flipH="1">
            <a:off x="11" y="219327"/>
            <a:ext cx="2870924"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11"/>
          <p:cNvGrpSpPr/>
          <p:nvPr/>
        </p:nvGrpSpPr>
        <p:grpSpPr>
          <a:xfrm>
            <a:off x="75677" y="4676496"/>
            <a:ext cx="555909" cy="466998"/>
            <a:chOff x="2288402" y="2491171"/>
            <a:chExt cx="555909" cy="466998"/>
          </a:xfrm>
        </p:grpSpPr>
        <p:sp>
          <p:nvSpPr>
            <p:cNvPr id="595" name="Google Shape;595;p11"/>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11"/>
          <p:cNvSpPr txBox="1"/>
          <p:nvPr>
            <p:ph hasCustomPrompt="1" type="title"/>
          </p:nvPr>
        </p:nvSpPr>
        <p:spPr>
          <a:xfrm>
            <a:off x="708600" y="1106125"/>
            <a:ext cx="7726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60" name="Google Shape;660;p11"/>
          <p:cNvSpPr txBox="1"/>
          <p:nvPr>
            <p:ph idx="1" type="subTitle"/>
          </p:nvPr>
        </p:nvSpPr>
        <p:spPr>
          <a:xfrm>
            <a:off x="3036650" y="3067007"/>
            <a:ext cx="3070800" cy="10008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61" name="Shape 6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62" name="Shape 662"/>
        <p:cNvGrpSpPr/>
        <p:nvPr/>
      </p:nvGrpSpPr>
      <p:grpSpPr>
        <a:xfrm>
          <a:off x="0" y="0"/>
          <a:ext cx="0" cy="0"/>
          <a:chOff x="0" y="0"/>
          <a:chExt cx="0" cy="0"/>
        </a:xfrm>
      </p:grpSpPr>
      <p:sp>
        <p:nvSpPr>
          <p:cNvPr id="663" name="Google Shape;663;p13"/>
          <p:cNvSpPr txBox="1"/>
          <p:nvPr>
            <p:ph type="title"/>
          </p:nvPr>
        </p:nvSpPr>
        <p:spPr>
          <a:xfrm>
            <a:off x="2638050" y="2659777"/>
            <a:ext cx="3867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4" name="Google Shape;664;p13"/>
          <p:cNvSpPr txBox="1"/>
          <p:nvPr>
            <p:ph hasCustomPrompt="1" idx="2" type="title"/>
          </p:nvPr>
        </p:nvSpPr>
        <p:spPr>
          <a:xfrm>
            <a:off x="2638050" y="905989"/>
            <a:ext cx="38679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cxnSp>
        <p:nvCxnSpPr>
          <p:cNvPr id="665" name="Google Shape;665;p13"/>
          <p:cNvCxnSpPr/>
          <p:nvPr/>
        </p:nvCxnSpPr>
        <p:spPr>
          <a:xfrm>
            <a:off x="3452054" y="2687978"/>
            <a:ext cx="3373500" cy="0"/>
          </a:xfrm>
          <a:prstGeom prst="straightConnector1">
            <a:avLst/>
          </a:prstGeom>
          <a:noFill/>
          <a:ln cap="flat" cmpd="sng" w="9525">
            <a:solidFill>
              <a:schemeClr val="dk1"/>
            </a:solidFill>
            <a:prstDash val="solid"/>
            <a:round/>
            <a:headEnd len="med" w="med" type="none"/>
            <a:tailEnd len="med" w="med" type="none"/>
          </a:ln>
        </p:spPr>
      </p:cxnSp>
      <p:sp>
        <p:nvSpPr>
          <p:cNvPr id="666" name="Google Shape;666;p13"/>
          <p:cNvSpPr/>
          <p:nvPr/>
        </p:nvSpPr>
        <p:spPr>
          <a:xfrm>
            <a:off x="2818247" y="2472046"/>
            <a:ext cx="643252" cy="26714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3"/>
          <p:cNvSpPr/>
          <p:nvPr/>
        </p:nvSpPr>
        <p:spPr>
          <a:xfrm>
            <a:off x="6197049" y="2375759"/>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3"/>
          <p:cNvSpPr/>
          <p:nvPr/>
        </p:nvSpPr>
        <p:spPr>
          <a:xfrm>
            <a:off x="6304064" y="2500450"/>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13"/>
          <p:cNvGrpSpPr/>
          <p:nvPr/>
        </p:nvGrpSpPr>
        <p:grpSpPr>
          <a:xfrm>
            <a:off x="3542364" y="4041579"/>
            <a:ext cx="555934" cy="466650"/>
            <a:chOff x="4723089" y="2279829"/>
            <a:chExt cx="555934" cy="466650"/>
          </a:xfrm>
        </p:grpSpPr>
        <p:sp>
          <p:nvSpPr>
            <p:cNvPr id="670" name="Google Shape;670;p13"/>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13"/>
          <p:cNvSpPr/>
          <p:nvPr/>
        </p:nvSpPr>
        <p:spPr>
          <a:xfrm>
            <a:off x="8775525" y="3"/>
            <a:ext cx="368475" cy="1260019"/>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735" name="Shape 735"/>
        <p:cNvGrpSpPr/>
        <p:nvPr/>
      </p:nvGrpSpPr>
      <p:grpSpPr>
        <a:xfrm>
          <a:off x="0" y="0"/>
          <a:ext cx="0" cy="0"/>
          <a:chOff x="0" y="0"/>
          <a:chExt cx="0" cy="0"/>
        </a:xfrm>
      </p:grpSpPr>
      <p:sp>
        <p:nvSpPr>
          <p:cNvPr id="736" name="Google Shape;736;p14"/>
          <p:cNvSpPr txBox="1"/>
          <p:nvPr>
            <p:ph type="title"/>
          </p:nvPr>
        </p:nvSpPr>
        <p:spPr>
          <a:xfrm>
            <a:off x="4455601" y="2116197"/>
            <a:ext cx="2544600" cy="938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37" name="Google Shape;737;p14"/>
          <p:cNvSpPr txBox="1"/>
          <p:nvPr>
            <p:ph hasCustomPrompt="1" idx="2" type="title"/>
          </p:nvPr>
        </p:nvSpPr>
        <p:spPr>
          <a:xfrm>
            <a:off x="2413500" y="1555347"/>
            <a:ext cx="1772400" cy="1963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8" name="Google Shape;738;p14"/>
          <p:cNvSpPr/>
          <p:nvPr/>
        </p:nvSpPr>
        <p:spPr>
          <a:xfrm>
            <a:off x="2459127" y="2116200"/>
            <a:ext cx="373850" cy="3027245"/>
          </a:xfrm>
          <a:custGeom>
            <a:rect b="b" l="l" r="r" t="t"/>
            <a:pathLst>
              <a:path extrusionOk="0" h="62126" w="4073">
                <a:moveTo>
                  <a:pt x="0" y="0"/>
                </a:moveTo>
                <a:lnTo>
                  <a:pt x="0" y="62125"/>
                </a:lnTo>
                <a:lnTo>
                  <a:pt x="4072" y="62125"/>
                </a:lnTo>
                <a:lnTo>
                  <a:pt x="40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6316764" y="12"/>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14"/>
          <p:cNvGrpSpPr/>
          <p:nvPr/>
        </p:nvGrpSpPr>
        <p:grpSpPr>
          <a:xfrm>
            <a:off x="5643864" y="423729"/>
            <a:ext cx="555934" cy="466650"/>
            <a:chOff x="4723089" y="2279829"/>
            <a:chExt cx="555934" cy="466650"/>
          </a:xfrm>
        </p:grpSpPr>
        <p:sp>
          <p:nvSpPr>
            <p:cNvPr id="741" name="Google Shape;741;p14"/>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4"/>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4"/>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4"/>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14"/>
          <p:cNvSpPr/>
          <p:nvPr/>
        </p:nvSpPr>
        <p:spPr>
          <a:xfrm>
            <a:off x="2548250" y="3338775"/>
            <a:ext cx="3768517"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14"/>
          <p:cNvGrpSpPr/>
          <p:nvPr/>
        </p:nvGrpSpPr>
        <p:grpSpPr>
          <a:xfrm>
            <a:off x="1774489" y="4494729"/>
            <a:ext cx="555934" cy="466650"/>
            <a:chOff x="4723089" y="2279829"/>
            <a:chExt cx="555934" cy="466650"/>
          </a:xfrm>
        </p:grpSpPr>
        <p:sp>
          <p:nvSpPr>
            <p:cNvPr id="807" name="Google Shape;807;p14"/>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871" name="Shape 871"/>
        <p:cNvGrpSpPr/>
        <p:nvPr/>
      </p:nvGrpSpPr>
      <p:grpSpPr>
        <a:xfrm>
          <a:off x="0" y="0"/>
          <a:ext cx="0" cy="0"/>
          <a:chOff x="0" y="0"/>
          <a:chExt cx="0" cy="0"/>
        </a:xfrm>
      </p:grpSpPr>
      <p:sp>
        <p:nvSpPr>
          <p:cNvPr id="872" name="Google Shape;872;p15"/>
          <p:cNvSpPr txBox="1"/>
          <p:nvPr>
            <p:ph type="title"/>
          </p:nvPr>
        </p:nvSpPr>
        <p:spPr>
          <a:xfrm>
            <a:off x="3395850" y="2324126"/>
            <a:ext cx="3154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3" name="Google Shape;873;p15"/>
          <p:cNvSpPr txBox="1"/>
          <p:nvPr>
            <p:ph hasCustomPrompt="1" idx="2" type="title"/>
          </p:nvPr>
        </p:nvSpPr>
        <p:spPr>
          <a:xfrm>
            <a:off x="3395850" y="1539050"/>
            <a:ext cx="3153600" cy="11217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
    <p:spTree>
      <p:nvGrpSpPr>
        <p:cNvPr id="874" name="Shape 874"/>
        <p:cNvGrpSpPr/>
        <p:nvPr/>
      </p:nvGrpSpPr>
      <p:grpSpPr>
        <a:xfrm>
          <a:off x="0" y="0"/>
          <a:ext cx="0" cy="0"/>
          <a:chOff x="0" y="0"/>
          <a:chExt cx="0" cy="0"/>
        </a:xfrm>
      </p:grpSpPr>
      <p:sp>
        <p:nvSpPr>
          <p:cNvPr id="875" name="Google Shape;875;p16"/>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6" name="Google Shape;876;p16"/>
          <p:cNvSpPr/>
          <p:nvPr/>
        </p:nvSpPr>
        <p:spPr>
          <a:xfrm>
            <a:off x="8645709" y="824423"/>
            <a:ext cx="498289" cy="498657"/>
          </a:xfrm>
          <a:custGeom>
            <a:rect b="b" l="l" r="r" t="t"/>
            <a:pathLst>
              <a:path extrusionOk="0" h="14912" w="14901">
                <a:moveTo>
                  <a:pt x="1" y="0"/>
                </a:moveTo>
                <a:lnTo>
                  <a:pt x="1" y="14912"/>
                </a:lnTo>
                <a:lnTo>
                  <a:pt x="14900" y="14912"/>
                </a:lnTo>
                <a:lnTo>
                  <a:pt x="149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16"/>
          <p:cNvGrpSpPr/>
          <p:nvPr/>
        </p:nvGrpSpPr>
        <p:grpSpPr>
          <a:xfrm>
            <a:off x="8209577" y="118746"/>
            <a:ext cx="555909" cy="466998"/>
            <a:chOff x="2288402" y="2491171"/>
            <a:chExt cx="555909" cy="466998"/>
          </a:xfrm>
        </p:grpSpPr>
        <p:sp>
          <p:nvSpPr>
            <p:cNvPr id="878" name="Google Shape;878;p16"/>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6"/>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6"/>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6"/>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6"/>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6"/>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6"/>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6"/>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6"/>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6"/>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6"/>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6"/>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6"/>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6"/>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6"/>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6"/>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6"/>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6"/>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6"/>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2" name="Google Shape;942;p16"/>
          <p:cNvCxnSpPr/>
          <p:nvPr/>
        </p:nvCxnSpPr>
        <p:spPr>
          <a:xfrm rot="10800000">
            <a:off x="8889575" y="-9400"/>
            <a:ext cx="0" cy="1582200"/>
          </a:xfrm>
          <a:prstGeom prst="straightConnector1">
            <a:avLst/>
          </a:prstGeom>
          <a:noFill/>
          <a:ln cap="flat" cmpd="sng" w="9525">
            <a:solidFill>
              <a:schemeClr val="dk1"/>
            </a:solidFill>
            <a:prstDash val="solid"/>
            <a:round/>
            <a:headEnd len="med" w="med" type="none"/>
            <a:tailEnd len="med" w="med" type="none"/>
          </a:ln>
        </p:spPr>
      </p:cxnSp>
      <p:sp>
        <p:nvSpPr>
          <p:cNvPr id="943" name="Google Shape;943;p16"/>
          <p:cNvSpPr/>
          <p:nvPr/>
        </p:nvSpPr>
        <p:spPr>
          <a:xfrm rot="5400000">
            <a:off x="643138" y="4298830"/>
            <a:ext cx="201573" cy="1487762"/>
          </a:xfrm>
          <a:custGeom>
            <a:rect b="b" l="l" r="r" t="t"/>
            <a:pathLst>
              <a:path extrusionOk="0" h="62126" w="4073">
                <a:moveTo>
                  <a:pt x="0" y="0"/>
                </a:moveTo>
                <a:lnTo>
                  <a:pt x="0" y="62125"/>
                </a:lnTo>
                <a:lnTo>
                  <a:pt x="4072" y="62125"/>
                </a:lnTo>
                <a:lnTo>
                  <a:pt x="40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2">
    <p:spTree>
      <p:nvGrpSpPr>
        <p:cNvPr id="944" name="Shape 944"/>
        <p:cNvGrpSpPr/>
        <p:nvPr/>
      </p:nvGrpSpPr>
      <p:grpSpPr>
        <a:xfrm>
          <a:off x="0" y="0"/>
          <a:ext cx="0" cy="0"/>
          <a:chOff x="0" y="0"/>
          <a:chExt cx="0" cy="0"/>
        </a:xfrm>
      </p:grpSpPr>
      <p:sp>
        <p:nvSpPr>
          <p:cNvPr id="945" name="Google Shape;945;p17"/>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6" name="Google Shape;946;p17"/>
          <p:cNvSpPr/>
          <p:nvPr/>
        </p:nvSpPr>
        <p:spPr>
          <a:xfrm>
            <a:off x="-20154" y="679368"/>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17"/>
          <p:cNvGrpSpPr/>
          <p:nvPr/>
        </p:nvGrpSpPr>
        <p:grpSpPr>
          <a:xfrm>
            <a:off x="8439889" y="144954"/>
            <a:ext cx="555934" cy="466650"/>
            <a:chOff x="4723089" y="2279829"/>
            <a:chExt cx="555934" cy="466650"/>
          </a:xfrm>
        </p:grpSpPr>
        <p:sp>
          <p:nvSpPr>
            <p:cNvPr id="948" name="Google Shape;948;p17"/>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7"/>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7"/>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7"/>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7"/>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7"/>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7"/>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7"/>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7"/>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7"/>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7"/>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7"/>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7"/>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7"/>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7"/>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7"/>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7"/>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7"/>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7"/>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7"/>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7"/>
          <p:cNvSpPr/>
          <p:nvPr/>
        </p:nvSpPr>
        <p:spPr>
          <a:xfrm>
            <a:off x="5" y="0"/>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7"/>
          <p:cNvSpPr/>
          <p:nvPr/>
        </p:nvSpPr>
        <p:spPr>
          <a:xfrm rot="-5400000">
            <a:off x="8095383" y="3427934"/>
            <a:ext cx="495959"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7"/>
          <p:cNvSpPr/>
          <p:nvPr/>
        </p:nvSpPr>
        <p:spPr>
          <a:xfrm rot="5400000">
            <a:off x="7868738" y="3792056"/>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3">
    <p:spTree>
      <p:nvGrpSpPr>
        <p:cNvPr id="1015" name="Shape 1015"/>
        <p:cNvGrpSpPr/>
        <p:nvPr/>
      </p:nvGrpSpPr>
      <p:grpSpPr>
        <a:xfrm>
          <a:off x="0" y="0"/>
          <a:ext cx="0" cy="0"/>
          <a:chOff x="0" y="0"/>
          <a:chExt cx="0" cy="0"/>
        </a:xfrm>
      </p:grpSpPr>
      <p:sp>
        <p:nvSpPr>
          <p:cNvPr id="1016" name="Google Shape;1016;p18"/>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7" name="Google Shape;1017;p18"/>
          <p:cNvSpPr/>
          <p:nvPr/>
        </p:nvSpPr>
        <p:spPr>
          <a:xfrm>
            <a:off x="8775525" y="3"/>
            <a:ext cx="368475" cy="1260019"/>
          </a:xfrm>
          <a:custGeom>
            <a:rect b="b" l="l" r="r" t="t"/>
            <a:pathLst>
              <a:path extrusionOk="0" h="37680" w="11019">
                <a:moveTo>
                  <a:pt x="0" y="0"/>
                </a:moveTo>
                <a:lnTo>
                  <a:pt x="0" y="37680"/>
                </a:lnTo>
                <a:lnTo>
                  <a:pt x="11019" y="37680"/>
                </a:lnTo>
                <a:lnTo>
                  <a:pt x="110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8"/>
          <p:cNvSpPr/>
          <p:nvPr/>
        </p:nvSpPr>
        <p:spPr>
          <a:xfrm>
            <a:off x="5" y="3066000"/>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18"/>
          <p:cNvGrpSpPr/>
          <p:nvPr/>
        </p:nvGrpSpPr>
        <p:grpSpPr>
          <a:xfrm>
            <a:off x="8041439" y="149704"/>
            <a:ext cx="555934" cy="466650"/>
            <a:chOff x="4723089" y="2279829"/>
            <a:chExt cx="555934" cy="466650"/>
          </a:xfrm>
        </p:grpSpPr>
        <p:sp>
          <p:nvSpPr>
            <p:cNvPr id="1020" name="Google Shape;1020;p18"/>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8"/>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8"/>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8"/>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8"/>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8"/>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8"/>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8"/>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8"/>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8"/>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8"/>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8"/>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8"/>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8"/>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8"/>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8"/>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8"/>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8"/>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8"/>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8"/>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8"/>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8"/>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8"/>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8"/>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8"/>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8"/>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8"/>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8"/>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8"/>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8"/>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8"/>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8"/>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8"/>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4">
    <p:spTree>
      <p:nvGrpSpPr>
        <p:cNvPr id="1084" name="Shape 1084"/>
        <p:cNvGrpSpPr/>
        <p:nvPr/>
      </p:nvGrpSpPr>
      <p:grpSpPr>
        <a:xfrm>
          <a:off x="0" y="0"/>
          <a:ext cx="0" cy="0"/>
          <a:chOff x="0" y="0"/>
          <a:chExt cx="0" cy="0"/>
        </a:xfrm>
      </p:grpSpPr>
      <p:sp>
        <p:nvSpPr>
          <p:cNvPr id="1085" name="Google Shape;1085;p19"/>
          <p:cNvSpPr/>
          <p:nvPr/>
        </p:nvSpPr>
        <p:spPr>
          <a:xfrm>
            <a:off x="3505800" y="1020750"/>
            <a:ext cx="4934100" cy="412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2762397" y="2706096"/>
            <a:ext cx="643252" cy="26714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 name="Google Shape;1087;p19"/>
          <p:cNvGrpSpPr/>
          <p:nvPr/>
        </p:nvGrpSpPr>
        <p:grpSpPr>
          <a:xfrm>
            <a:off x="2081705" y="3092486"/>
            <a:ext cx="556341" cy="466622"/>
            <a:chOff x="5590805" y="3094411"/>
            <a:chExt cx="556341" cy="466622"/>
          </a:xfrm>
        </p:grpSpPr>
        <p:sp>
          <p:nvSpPr>
            <p:cNvPr id="1088" name="Google Shape;1088;p19"/>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9"/>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9"/>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9"/>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9"/>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9"/>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9"/>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9"/>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9"/>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9"/>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9"/>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9"/>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9"/>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9"/>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9"/>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9"/>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9"/>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9"/>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9"/>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9"/>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9"/>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9"/>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9"/>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9"/>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9"/>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9"/>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9"/>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9"/>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9"/>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9"/>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9"/>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9"/>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9"/>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9"/>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9"/>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19"/>
          <p:cNvSpPr/>
          <p:nvPr/>
        </p:nvSpPr>
        <p:spPr>
          <a:xfrm>
            <a:off x="1214426" y="366293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9"/>
          <p:cNvSpPr/>
          <p:nvPr/>
        </p:nvSpPr>
        <p:spPr>
          <a:xfrm>
            <a:off x="3505768" y="1020753"/>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9"/>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5" name="Google Shape;1155;p19"/>
          <p:cNvSpPr/>
          <p:nvPr/>
        </p:nvSpPr>
        <p:spPr>
          <a:xfrm>
            <a:off x="8775525" y="3"/>
            <a:ext cx="368475" cy="1260019"/>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6" name="Google Shape;1156;p19"/>
          <p:cNvGrpSpPr/>
          <p:nvPr/>
        </p:nvGrpSpPr>
        <p:grpSpPr>
          <a:xfrm>
            <a:off x="8101430" y="72886"/>
            <a:ext cx="556341" cy="466622"/>
            <a:chOff x="5590805" y="3094411"/>
            <a:chExt cx="556341" cy="466622"/>
          </a:xfrm>
        </p:grpSpPr>
        <p:sp>
          <p:nvSpPr>
            <p:cNvPr id="1157" name="Google Shape;1157;p19"/>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9"/>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9"/>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9"/>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9"/>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9"/>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9"/>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9"/>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9"/>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9"/>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9"/>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9"/>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9"/>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9"/>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9"/>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9"/>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9"/>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9"/>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9"/>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9"/>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9"/>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9"/>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9"/>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9"/>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9"/>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9"/>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9"/>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9"/>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9"/>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9"/>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9"/>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9"/>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9"/>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9"/>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9"/>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9"/>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9"/>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9"/>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9"/>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9"/>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9"/>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9"/>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9"/>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9"/>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9"/>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9"/>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9"/>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9"/>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9"/>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9"/>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9"/>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9"/>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9"/>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9"/>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9"/>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9"/>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9"/>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9"/>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9"/>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9"/>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9"/>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9"/>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9"/>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9"/>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SECTION_TITLE_AND_DESCRIPTION_1">
    <p:spTree>
      <p:nvGrpSpPr>
        <p:cNvPr id="1221" name="Shape 1221"/>
        <p:cNvGrpSpPr/>
        <p:nvPr/>
      </p:nvGrpSpPr>
      <p:grpSpPr>
        <a:xfrm>
          <a:off x="0" y="0"/>
          <a:ext cx="0" cy="0"/>
          <a:chOff x="0" y="0"/>
          <a:chExt cx="0" cy="0"/>
        </a:xfrm>
      </p:grpSpPr>
      <p:sp>
        <p:nvSpPr>
          <p:cNvPr id="1222" name="Google Shape;1222;p20"/>
          <p:cNvSpPr/>
          <p:nvPr/>
        </p:nvSpPr>
        <p:spPr>
          <a:xfrm>
            <a:off x="1818406" y="1937596"/>
            <a:ext cx="823460" cy="1680594"/>
          </a:xfrm>
          <a:custGeom>
            <a:rect b="b" l="l" r="r" t="t"/>
            <a:pathLst>
              <a:path extrusionOk="0" h="50257" w="24625">
                <a:moveTo>
                  <a:pt x="24625" y="1"/>
                </a:moveTo>
                <a:cubicBezTo>
                  <a:pt x="11055" y="372"/>
                  <a:pt x="0" y="11463"/>
                  <a:pt x="0" y="25129"/>
                </a:cubicBezTo>
                <a:cubicBezTo>
                  <a:pt x="0" y="38795"/>
                  <a:pt x="11055" y="49885"/>
                  <a:pt x="24625" y="50257"/>
                </a:cubicBezTo>
                <a:lnTo>
                  <a:pt x="24625" y="37585"/>
                </a:lnTo>
                <a:lnTo>
                  <a:pt x="20014" y="26063"/>
                </a:lnTo>
                <a:lnTo>
                  <a:pt x="24625" y="12673"/>
                </a:lnTo>
                <a:lnTo>
                  <a:pt x="24625" y="1"/>
                </a:lnTo>
                <a:close/>
              </a:path>
            </a:pathLst>
          </a:custGeom>
          <a:solidFill>
            <a:srgbClr val="0065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0"/>
          <p:cNvSpPr/>
          <p:nvPr/>
        </p:nvSpPr>
        <p:spPr>
          <a:xfrm>
            <a:off x="2228915" y="2361348"/>
            <a:ext cx="412951" cy="832689"/>
          </a:xfrm>
          <a:custGeom>
            <a:rect b="b" l="l" r="r" t="t"/>
            <a:pathLst>
              <a:path extrusionOk="0" h="24901" w="12349">
                <a:moveTo>
                  <a:pt x="12349" y="1"/>
                </a:moveTo>
                <a:cubicBezTo>
                  <a:pt x="5594" y="144"/>
                  <a:pt x="1" y="5666"/>
                  <a:pt x="1" y="12445"/>
                </a:cubicBezTo>
                <a:cubicBezTo>
                  <a:pt x="1" y="19236"/>
                  <a:pt x="5594" y="24757"/>
                  <a:pt x="12349" y="24901"/>
                </a:cubicBezTo>
                <a:lnTo>
                  <a:pt x="12349" y="1"/>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0"/>
          <p:cNvSpPr/>
          <p:nvPr/>
        </p:nvSpPr>
        <p:spPr>
          <a:xfrm>
            <a:off x="485671" y="2768766"/>
            <a:ext cx="2164003" cy="1311316"/>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0"/>
          <p:cNvSpPr/>
          <p:nvPr/>
        </p:nvSpPr>
        <p:spPr>
          <a:xfrm>
            <a:off x="2644237"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0"/>
          <p:cNvSpPr/>
          <p:nvPr/>
        </p:nvSpPr>
        <p:spPr>
          <a:xfrm>
            <a:off x="7381802" y="2387014"/>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0"/>
          <p:cNvSpPr/>
          <p:nvPr/>
        </p:nvSpPr>
        <p:spPr>
          <a:xfrm>
            <a:off x="7240820" y="2231721"/>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0"/>
          <p:cNvSpPr/>
          <p:nvPr/>
        </p:nvSpPr>
        <p:spPr>
          <a:xfrm>
            <a:off x="599930" y="3520896"/>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0"/>
          <p:cNvSpPr/>
          <p:nvPr/>
        </p:nvSpPr>
        <p:spPr>
          <a:xfrm>
            <a:off x="7273672" y="0"/>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20"/>
          <p:cNvGrpSpPr/>
          <p:nvPr/>
        </p:nvGrpSpPr>
        <p:grpSpPr>
          <a:xfrm>
            <a:off x="7700108" y="985604"/>
            <a:ext cx="555940" cy="467056"/>
            <a:chOff x="1655600" y="1342675"/>
            <a:chExt cx="415625" cy="349175"/>
          </a:xfrm>
        </p:grpSpPr>
        <p:sp>
          <p:nvSpPr>
            <p:cNvPr id="1231" name="Google Shape;1231;p20"/>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0"/>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0"/>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0"/>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0"/>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0"/>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0"/>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0"/>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0"/>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0"/>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0"/>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0"/>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0"/>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0"/>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0"/>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0"/>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0"/>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0"/>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0"/>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0"/>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0"/>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0"/>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0"/>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0"/>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0"/>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0"/>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0"/>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0"/>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0"/>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0"/>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0"/>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0"/>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0"/>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0"/>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0"/>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0"/>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0"/>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0"/>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0"/>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0"/>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0"/>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0"/>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0"/>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0"/>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0"/>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0"/>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0"/>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0"/>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0"/>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0"/>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0"/>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0"/>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0"/>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0"/>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0"/>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0"/>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0"/>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0"/>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0"/>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0"/>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0"/>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0"/>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0"/>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0"/>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95" name="Google Shape;1295;p20"/>
          <p:cNvCxnSpPr/>
          <p:nvPr/>
        </p:nvCxnSpPr>
        <p:spPr>
          <a:xfrm>
            <a:off x="7583675" y="9450"/>
            <a:ext cx="0" cy="2559900"/>
          </a:xfrm>
          <a:prstGeom prst="straightConnector1">
            <a:avLst/>
          </a:prstGeom>
          <a:noFill/>
          <a:ln cap="flat" cmpd="sng" w="9525">
            <a:solidFill>
              <a:schemeClr val="dk1"/>
            </a:solidFill>
            <a:prstDash val="solid"/>
            <a:round/>
            <a:headEnd len="med" w="med" type="none"/>
            <a:tailEnd len="med" w="med" type="none"/>
          </a:ln>
        </p:spPr>
      </p:cxnSp>
      <p:sp>
        <p:nvSpPr>
          <p:cNvPr id="1296" name="Google Shape;1296;p20"/>
          <p:cNvSpPr txBox="1"/>
          <p:nvPr>
            <p:ph type="title"/>
          </p:nvPr>
        </p:nvSpPr>
        <p:spPr>
          <a:xfrm>
            <a:off x="3068432" y="1025100"/>
            <a:ext cx="3597600" cy="5502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97" name="Google Shape;1297;p20"/>
          <p:cNvSpPr txBox="1"/>
          <p:nvPr>
            <p:ph idx="1" type="subTitle"/>
          </p:nvPr>
        </p:nvSpPr>
        <p:spPr>
          <a:xfrm>
            <a:off x="3068441" y="1755648"/>
            <a:ext cx="3867900" cy="105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3"/>
          <p:cNvSpPr txBox="1"/>
          <p:nvPr>
            <p:ph type="title"/>
          </p:nvPr>
        </p:nvSpPr>
        <p:spPr>
          <a:xfrm>
            <a:off x="3768699" y="2121147"/>
            <a:ext cx="3792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3" name="Google Shape;83;p3"/>
          <p:cNvSpPr txBox="1"/>
          <p:nvPr>
            <p:ph hasCustomPrompt="1" idx="2" type="title"/>
          </p:nvPr>
        </p:nvSpPr>
        <p:spPr>
          <a:xfrm>
            <a:off x="2644950" y="1049380"/>
            <a:ext cx="1564200" cy="15540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 name="Google Shape;84;p3"/>
          <p:cNvSpPr/>
          <p:nvPr/>
        </p:nvSpPr>
        <p:spPr>
          <a:xfrm>
            <a:off x="2905995" y="2420749"/>
            <a:ext cx="699732" cy="1073391"/>
          </a:xfrm>
          <a:custGeom>
            <a:rect b="b" l="l" r="r" t="t"/>
            <a:pathLst>
              <a:path extrusionOk="0" h="32099" w="20925">
                <a:moveTo>
                  <a:pt x="1869" y="0"/>
                </a:moveTo>
                <a:cubicBezTo>
                  <a:pt x="671" y="2647"/>
                  <a:pt x="1" y="7881"/>
                  <a:pt x="1" y="10971"/>
                </a:cubicBezTo>
                <a:cubicBezTo>
                  <a:pt x="1" y="22553"/>
                  <a:pt x="9331" y="31979"/>
                  <a:pt x="20925" y="32099"/>
                </a:cubicBezTo>
                <a:lnTo>
                  <a:pt x="209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7100815" y="-202978"/>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6016068" y="1455860"/>
            <a:ext cx="699732" cy="345669"/>
          </a:xfrm>
          <a:custGeom>
            <a:rect b="b" l="l" r="r" t="t"/>
            <a:pathLst>
              <a:path extrusionOk="0" h="10337" w="20925">
                <a:moveTo>
                  <a:pt x="1" y="0"/>
                </a:moveTo>
                <a:cubicBezTo>
                  <a:pt x="72" y="5725"/>
                  <a:pt x="4732" y="10336"/>
                  <a:pt x="10457" y="10336"/>
                </a:cubicBezTo>
                <a:cubicBezTo>
                  <a:pt x="16194" y="10336"/>
                  <a:pt x="20853" y="5725"/>
                  <a:pt x="209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6016068" y="1799891"/>
            <a:ext cx="699732" cy="345669"/>
          </a:xfrm>
          <a:custGeom>
            <a:rect b="b" l="l" r="r" t="t"/>
            <a:pathLst>
              <a:path extrusionOk="0" h="10337" w="20925">
                <a:moveTo>
                  <a:pt x="10457" y="0"/>
                </a:moveTo>
                <a:cubicBezTo>
                  <a:pt x="4732" y="0"/>
                  <a:pt x="72" y="4612"/>
                  <a:pt x="1" y="10337"/>
                </a:cubicBezTo>
                <a:lnTo>
                  <a:pt x="20925" y="10337"/>
                </a:lnTo>
                <a:cubicBezTo>
                  <a:pt x="20853" y="4612"/>
                  <a:pt x="16194" y="0"/>
                  <a:pt x="10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
    <p:spTree>
      <p:nvGrpSpPr>
        <p:cNvPr id="1298" name="Shape 1298"/>
        <p:cNvGrpSpPr/>
        <p:nvPr/>
      </p:nvGrpSpPr>
      <p:grpSpPr>
        <a:xfrm>
          <a:off x="0" y="0"/>
          <a:ext cx="0" cy="0"/>
          <a:chOff x="0" y="0"/>
          <a:chExt cx="0" cy="0"/>
        </a:xfrm>
      </p:grpSpPr>
      <p:sp>
        <p:nvSpPr>
          <p:cNvPr id="1299" name="Google Shape;1299;p21"/>
          <p:cNvSpPr/>
          <p:nvPr/>
        </p:nvSpPr>
        <p:spPr>
          <a:xfrm>
            <a:off x="948876" y="2799630"/>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0" name="Google Shape;1300;p21"/>
          <p:cNvGrpSpPr/>
          <p:nvPr/>
        </p:nvGrpSpPr>
        <p:grpSpPr>
          <a:xfrm>
            <a:off x="7572084" y="235466"/>
            <a:ext cx="556310" cy="466597"/>
            <a:chOff x="7572084" y="235466"/>
            <a:chExt cx="556310" cy="466597"/>
          </a:xfrm>
        </p:grpSpPr>
        <p:sp>
          <p:nvSpPr>
            <p:cNvPr id="1301" name="Google Shape;1301;p21"/>
            <p:cNvSpPr/>
            <p:nvPr/>
          </p:nvSpPr>
          <p:spPr>
            <a:xfrm>
              <a:off x="7572084" y="235466"/>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9"/>
                    <a:pt x="767" y="324"/>
                  </a:cubicBezTo>
                  <a:cubicBezTo>
                    <a:pt x="767" y="145"/>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1"/>
            <p:cNvSpPr/>
            <p:nvPr/>
          </p:nvSpPr>
          <p:spPr>
            <a:xfrm>
              <a:off x="7648155" y="235466"/>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1"/>
            <p:cNvSpPr/>
            <p:nvPr/>
          </p:nvSpPr>
          <p:spPr>
            <a:xfrm>
              <a:off x="7723859" y="235466"/>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1"/>
            <p:cNvSpPr/>
            <p:nvPr/>
          </p:nvSpPr>
          <p:spPr>
            <a:xfrm>
              <a:off x="7799562" y="235466"/>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1"/>
            <p:cNvSpPr/>
            <p:nvPr/>
          </p:nvSpPr>
          <p:spPr>
            <a:xfrm>
              <a:off x="7875233" y="235466"/>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1"/>
            <p:cNvSpPr/>
            <p:nvPr/>
          </p:nvSpPr>
          <p:spPr>
            <a:xfrm>
              <a:off x="7951338" y="235466"/>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1"/>
            <p:cNvSpPr/>
            <p:nvPr/>
          </p:nvSpPr>
          <p:spPr>
            <a:xfrm>
              <a:off x="8027041" y="235466"/>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1"/>
            <p:cNvSpPr/>
            <p:nvPr/>
          </p:nvSpPr>
          <p:spPr>
            <a:xfrm>
              <a:off x="8102712" y="235466"/>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1"/>
            <p:cNvSpPr/>
            <p:nvPr/>
          </p:nvSpPr>
          <p:spPr>
            <a:xfrm>
              <a:off x="7572084" y="299166"/>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1"/>
            <p:cNvSpPr/>
            <p:nvPr/>
          </p:nvSpPr>
          <p:spPr>
            <a:xfrm>
              <a:off x="7651766" y="29916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1"/>
            <p:cNvSpPr/>
            <p:nvPr/>
          </p:nvSpPr>
          <p:spPr>
            <a:xfrm>
              <a:off x="7723859" y="29916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1"/>
            <p:cNvSpPr/>
            <p:nvPr/>
          </p:nvSpPr>
          <p:spPr>
            <a:xfrm>
              <a:off x="7803140" y="299166"/>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1"/>
            <p:cNvSpPr/>
            <p:nvPr/>
          </p:nvSpPr>
          <p:spPr>
            <a:xfrm>
              <a:off x="7879245" y="29916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1"/>
            <p:cNvSpPr/>
            <p:nvPr/>
          </p:nvSpPr>
          <p:spPr>
            <a:xfrm>
              <a:off x="7951338" y="29916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1"/>
            <p:cNvSpPr/>
            <p:nvPr/>
          </p:nvSpPr>
          <p:spPr>
            <a:xfrm>
              <a:off x="8027041" y="299166"/>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1"/>
            <p:cNvSpPr/>
            <p:nvPr/>
          </p:nvSpPr>
          <p:spPr>
            <a:xfrm>
              <a:off x="8106724" y="29916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1"/>
            <p:cNvSpPr/>
            <p:nvPr/>
          </p:nvSpPr>
          <p:spPr>
            <a:xfrm>
              <a:off x="7572084" y="362431"/>
              <a:ext cx="25648" cy="22070"/>
            </a:xfrm>
            <a:custGeom>
              <a:rect b="b" l="l" r="r" t="t"/>
              <a:pathLst>
                <a:path extrusionOk="0" h="660" w="767">
                  <a:moveTo>
                    <a:pt x="443" y="1"/>
                  </a:moveTo>
                  <a:cubicBezTo>
                    <a:pt x="156" y="1"/>
                    <a:pt x="0" y="360"/>
                    <a:pt x="216" y="564"/>
                  </a:cubicBezTo>
                  <a:cubicBezTo>
                    <a:pt x="282" y="630"/>
                    <a:pt x="363" y="659"/>
                    <a:pt x="442" y="659"/>
                  </a:cubicBezTo>
                  <a:cubicBezTo>
                    <a:pt x="608" y="659"/>
                    <a:pt x="767" y="530"/>
                    <a:pt x="767" y="336"/>
                  </a:cubicBezTo>
                  <a:cubicBezTo>
                    <a:pt x="767" y="156"/>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1"/>
            <p:cNvSpPr/>
            <p:nvPr/>
          </p:nvSpPr>
          <p:spPr>
            <a:xfrm>
              <a:off x="7648155" y="36243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0"/>
                    <a:pt x="755" y="336"/>
                  </a:cubicBezTo>
                  <a:cubicBezTo>
                    <a:pt x="755" y="156"/>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1"/>
            <p:cNvSpPr/>
            <p:nvPr/>
          </p:nvSpPr>
          <p:spPr>
            <a:xfrm>
              <a:off x="7723859" y="36243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1"/>
            <p:cNvSpPr/>
            <p:nvPr/>
          </p:nvSpPr>
          <p:spPr>
            <a:xfrm>
              <a:off x="7799562" y="362431"/>
              <a:ext cx="25648" cy="22070"/>
            </a:xfrm>
            <a:custGeom>
              <a:rect b="b" l="l" r="r" t="t"/>
              <a:pathLst>
                <a:path extrusionOk="0" h="660" w="767">
                  <a:moveTo>
                    <a:pt x="443" y="1"/>
                  </a:moveTo>
                  <a:cubicBezTo>
                    <a:pt x="144" y="1"/>
                    <a:pt x="0" y="360"/>
                    <a:pt x="204" y="564"/>
                  </a:cubicBezTo>
                  <a:cubicBezTo>
                    <a:pt x="270" y="630"/>
                    <a:pt x="352" y="659"/>
                    <a:pt x="433" y="659"/>
                  </a:cubicBezTo>
                  <a:cubicBezTo>
                    <a:pt x="602" y="659"/>
                    <a:pt x="767" y="530"/>
                    <a:pt x="767" y="336"/>
                  </a:cubicBezTo>
                  <a:cubicBezTo>
                    <a:pt x="767" y="156"/>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1"/>
            <p:cNvSpPr/>
            <p:nvPr/>
          </p:nvSpPr>
          <p:spPr>
            <a:xfrm>
              <a:off x="7875233" y="362431"/>
              <a:ext cx="25682" cy="22070"/>
            </a:xfrm>
            <a:custGeom>
              <a:rect b="b" l="l" r="r" t="t"/>
              <a:pathLst>
                <a:path extrusionOk="0" h="660" w="768">
                  <a:moveTo>
                    <a:pt x="444" y="1"/>
                  </a:moveTo>
                  <a:cubicBezTo>
                    <a:pt x="156" y="1"/>
                    <a:pt x="1" y="360"/>
                    <a:pt x="216" y="564"/>
                  </a:cubicBezTo>
                  <a:cubicBezTo>
                    <a:pt x="282" y="630"/>
                    <a:pt x="363" y="659"/>
                    <a:pt x="443"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1"/>
            <p:cNvSpPr/>
            <p:nvPr/>
          </p:nvSpPr>
          <p:spPr>
            <a:xfrm>
              <a:off x="7951338" y="362431"/>
              <a:ext cx="25247" cy="22070"/>
            </a:xfrm>
            <a:custGeom>
              <a:rect b="b" l="l" r="r" t="t"/>
              <a:pathLst>
                <a:path extrusionOk="0" h="660" w="755">
                  <a:moveTo>
                    <a:pt x="432" y="1"/>
                  </a:moveTo>
                  <a:cubicBezTo>
                    <a:pt x="144" y="1"/>
                    <a:pt x="0" y="348"/>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1"/>
            <p:cNvSpPr/>
            <p:nvPr/>
          </p:nvSpPr>
          <p:spPr>
            <a:xfrm>
              <a:off x="8027041" y="362431"/>
              <a:ext cx="25648" cy="22070"/>
            </a:xfrm>
            <a:custGeom>
              <a:rect b="b" l="l" r="r" t="t"/>
              <a:pathLst>
                <a:path extrusionOk="0" h="660" w="767">
                  <a:moveTo>
                    <a:pt x="431" y="1"/>
                  </a:moveTo>
                  <a:cubicBezTo>
                    <a:pt x="144" y="1"/>
                    <a:pt x="0" y="360"/>
                    <a:pt x="204" y="564"/>
                  </a:cubicBezTo>
                  <a:cubicBezTo>
                    <a:pt x="270" y="630"/>
                    <a:pt x="351" y="659"/>
                    <a:pt x="430" y="659"/>
                  </a:cubicBezTo>
                  <a:cubicBezTo>
                    <a:pt x="597" y="659"/>
                    <a:pt x="758"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1"/>
            <p:cNvSpPr/>
            <p:nvPr/>
          </p:nvSpPr>
          <p:spPr>
            <a:xfrm>
              <a:off x="8102712" y="362431"/>
              <a:ext cx="25682" cy="22070"/>
            </a:xfrm>
            <a:custGeom>
              <a:rect b="b" l="l" r="r" t="t"/>
              <a:pathLst>
                <a:path extrusionOk="0" h="660" w="768">
                  <a:moveTo>
                    <a:pt x="444" y="1"/>
                  </a:moveTo>
                  <a:cubicBezTo>
                    <a:pt x="144" y="1"/>
                    <a:pt x="1" y="360"/>
                    <a:pt x="204" y="564"/>
                  </a:cubicBezTo>
                  <a:cubicBezTo>
                    <a:pt x="274" y="630"/>
                    <a:pt x="358" y="659"/>
                    <a:pt x="439"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1"/>
            <p:cNvSpPr/>
            <p:nvPr/>
          </p:nvSpPr>
          <p:spPr>
            <a:xfrm>
              <a:off x="7572084" y="426130"/>
              <a:ext cx="25648" cy="21803"/>
            </a:xfrm>
            <a:custGeom>
              <a:rect b="b" l="l" r="r" t="t"/>
              <a:pathLst>
                <a:path extrusionOk="0" h="652" w="767">
                  <a:moveTo>
                    <a:pt x="443" y="0"/>
                  </a:moveTo>
                  <a:cubicBezTo>
                    <a:pt x="156" y="0"/>
                    <a:pt x="0" y="347"/>
                    <a:pt x="216" y="551"/>
                  </a:cubicBezTo>
                  <a:cubicBezTo>
                    <a:pt x="282" y="621"/>
                    <a:pt x="363" y="652"/>
                    <a:pt x="442" y="652"/>
                  </a:cubicBezTo>
                  <a:cubicBezTo>
                    <a:pt x="608" y="652"/>
                    <a:pt x="767" y="518"/>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1"/>
            <p:cNvSpPr/>
            <p:nvPr/>
          </p:nvSpPr>
          <p:spPr>
            <a:xfrm>
              <a:off x="7648155" y="426130"/>
              <a:ext cx="25281" cy="21803"/>
            </a:xfrm>
            <a:custGeom>
              <a:rect b="b" l="l" r="r" t="t"/>
              <a:pathLst>
                <a:path extrusionOk="0" h="652" w="756">
                  <a:moveTo>
                    <a:pt x="432" y="0"/>
                  </a:moveTo>
                  <a:cubicBezTo>
                    <a:pt x="144" y="0"/>
                    <a:pt x="1" y="347"/>
                    <a:pt x="204" y="551"/>
                  </a:cubicBezTo>
                  <a:cubicBezTo>
                    <a:pt x="270" y="621"/>
                    <a:pt x="351" y="652"/>
                    <a:pt x="431" y="652"/>
                  </a:cubicBezTo>
                  <a:cubicBezTo>
                    <a:pt x="597" y="652"/>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1"/>
            <p:cNvSpPr/>
            <p:nvPr/>
          </p:nvSpPr>
          <p:spPr>
            <a:xfrm>
              <a:off x="7723859" y="426130"/>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1"/>
            <p:cNvSpPr/>
            <p:nvPr/>
          </p:nvSpPr>
          <p:spPr>
            <a:xfrm>
              <a:off x="7799562" y="426130"/>
              <a:ext cx="25648" cy="21803"/>
            </a:xfrm>
            <a:custGeom>
              <a:rect b="b" l="l" r="r" t="t"/>
              <a:pathLst>
                <a:path extrusionOk="0" h="652" w="767">
                  <a:moveTo>
                    <a:pt x="443" y="0"/>
                  </a:moveTo>
                  <a:cubicBezTo>
                    <a:pt x="144" y="0"/>
                    <a:pt x="0" y="347"/>
                    <a:pt x="204" y="551"/>
                  </a:cubicBezTo>
                  <a:cubicBezTo>
                    <a:pt x="270" y="621"/>
                    <a:pt x="352" y="652"/>
                    <a:pt x="433" y="652"/>
                  </a:cubicBezTo>
                  <a:cubicBezTo>
                    <a:pt x="602" y="652"/>
                    <a:pt x="767" y="518"/>
                    <a:pt x="767" y="323"/>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1"/>
            <p:cNvSpPr/>
            <p:nvPr/>
          </p:nvSpPr>
          <p:spPr>
            <a:xfrm>
              <a:off x="7875233" y="426130"/>
              <a:ext cx="25682" cy="21803"/>
            </a:xfrm>
            <a:custGeom>
              <a:rect b="b" l="l" r="r" t="t"/>
              <a:pathLst>
                <a:path extrusionOk="0" h="652" w="768">
                  <a:moveTo>
                    <a:pt x="444" y="0"/>
                  </a:moveTo>
                  <a:cubicBezTo>
                    <a:pt x="156" y="0"/>
                    <a:pt x="1" y="347"/>
                    <a:pt x="216" y="551"/>
                  </a:cubicBezTo>
                  <a:cubicBezTo>
                    <a:pt x="282" y="621"/>
                    <a:pt x="363" y="652"/>
                    <a:pt x="443"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1"/>
            <p:cNvSpPr/>
            <p:nvPr/>
          </p:nvSpPr>
          <p:spPr>
            <a:xfrm>
              <a:off x="7951338" y="426130"/>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1"/>
            <p:cNvSpPr/>
            <p:nvPr/>
          </p:nvSpPr>
          <p:spPr>
            <a:xfrm>
              <a:off x="8027041" y="426130"/>
              <a:ext cx="25648" cy="21803"/>
            </a:xfrm>
            <a:custGeom>
              <a:rect b="b" l="l" r="r" t="t"/>
              <a:pathLst>
                <a:path extrusionOk="0" h="652" w="767">
                  <a:moveTo>
                    <a:pt x="431" y="0"/>
                  </a:moveTo>
                  <a:cubicBezTo>
                    <a:pt x="144" y="0"/>
                    <a:pt x="0" y="347"/>
                    <a:pt x="204" y="551"/>
                  </a:cubicBezTo>
                  <a:cubicBezTo>
                    <a:pt x="270" y="621"/>
                    <a:pt x="351" y="652"/>
                    <a:pt x="431" y="652"/>
                  </a:cubicBezTo>
                  <a:cubicBezTo>
                    <a:pt x="597" y="652"/>
                    <a:pt x="758"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1"/>
            <p:cNvSpPr/>
            <p:nvPr/>
          </p:nvSpPr>
          <p:spPr>
            <a:xfrm>
              <a:off x="8102712" y="426130"/>
              <a:ext cx="25682" cy="21803"/>
            </a:xfrm>
            <a:custGeom>
              <a:rect b="b" l="l" r="r" t="t"/>
              <a:pathLst>
                <a:path extrusionOk="0" h="652" w="768">
                  <a:moveTo>
                    <a:pt x="444" y="0"/>
                  </a:moveTo>
                  <a:cubicBezTo>
                    <a:pt x="144" y="0"/>
                    <a:pt x="1" y="347"/>
                    <a:pt x="204" y="551"/>
                  </a:cubicBezTo>
                  <a:cubicBezTo>
                    <a:pt x="274" y="621"/>
                    <a:pt x="358" y="652"/>
                    <a:pt x="439"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1"/>
            <p:cNvSpPr/>
            <p:nvPr/>
          </p:nvSpPr>
          <p:spPr>
            <a:xfrm>
              <a:off x="7572084" y="489796"/>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1"/>
            <p:cNvSpPr/>
            <p:nvPr/>
          </p:nvSpPr>
          <p:spPr>
            <a:xfrm>
              <a:off x="7651766" y="48979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1"/>
            <p:cNvSpPr/>
            <p:nvPr/>
          </p:nvSpPr>
          <p:spPr>
            <a:xfrm>
              <a:off x="7723859" y="48979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1"/>
            <p:cNvSpPr/>
            <p:nvPr/>
          </p:nvSpPr>
          <p:spPr>
            <a:xfrm>
              <a:off x="7803140" y="489796"/>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1"/>
            <p:cNvSpPr/>
            <p:nvPr/>
          </p:nvSpPr>
          <p:spPr>
            <a:xfrm>
              <a:off x="7879245" y="48979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1"/>
            <p:cNvSpPr/>
            <p:nvPr/>
          </p:nvSpPr>
          <p:spPr>
            <a:xfrm>
              <a:off x="7951338" y="48979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1"/>
            <p:cNvSpPr/>
            <p:nvPr/>
          </p:nvSpPr>
          <p:spPr>
            <a:xfrm>
              <a:off x="8027041" y="489796"/>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1"/>
            <p:cNvSpPr/>
            <p:nvPr/>
          </p:nvSpPr>
          <p:spPr>
            <a:xfrm>
              <a:off x="8106724" y="48979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1"/>
            <p:cNvSpPr/>
            <p:nvPr/>
          </p:nvSpPr>
          <p:spPr>
            <a:xfrm>
              <a:off x="7572084" y="5534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1"/>
            <p:cNvSpPr/>
            <p:nvPr/>
          </p:nvSpPr>
          <p:spPr>
            <a:xfrm>
              <a:off x="7648155" y="5534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
            <p:cNvSpPr/>
            <p:nvPr/>
          </p:nvSpPr>
          <p:spPr>
            <a:xfrm>
              <a:off x="7723859" y="5534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1"/>
            <p:cNvSpPr/>
            <p:nvPr/>
          </p:nvSpPr>
          <p:spPr>
            <a:xfrm>
              <a:off x="7799562" y="553463"/>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1"/>
            <p:cNvSpPr/>
            <p:nvPr/>
          </p:nvSpPr>
          <p:spPr>
            <a:xfrm>
              <a:off x="7875233" y="553463"/>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1"/>
            <p:cNvSpPr/>
            <p:nvPr/>
          </p:nvSpPr>
          <p:spPr>
            <a:xfrm>
              <a:off x="7951438" y="553463"/>
              <a:ext cx="25147" cy="21669"/>
            </a:xfrm>
            <a:custGeom>
              <a:rect b="b" l="l" r="r" t="t"/>
              <a:pathLst>
                <a:path extrusionOk="0" h="648" w="752">
                  <a:moveTo>
                    <a:pt x="415" y="0"/>
                  </a:moveTo>
                  <a:cubicBezTo>
                    <a:pt x="136" y="0"/>
                    <a:pt x="1" y="351"/>
                    <a:pt x="201" y="552"/>
                  </a:cubicBezTo>
                  <a:cubicBezTo>
                    <a:pt x="267" y="618"/>
                    <a:pt x="348" y="647"/>
                    <a:pt x="427" y="647"/>
                  </a:cubicBezTo>
                  <a:cubicBezTo>
                    <a:pt x="593" y="647"/>
                    <a:pt x="752" y="518"/>
                    <a:pt x="752" y="324"/>
                  </a:cubicBezTo>
                  <a:cubicBezTo>
                    <a:pt x="752" y="144"/>
                    <a:pt x="608" y="1"/>
                    <a:pt x="429" y="1"/>
                  </a:cubicBezTo>
                  <a:cubicBezTo>
                    <a:pt x="424" y="1"/>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1"/>
            <p:cNvSpPr/>
            <p:nvPr/>
          </p:nvSpPr>
          <p:spPr>
            <a:xfrm>
              <a:off x="8027041" y="553463"/>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1"/>
            <p:cNvSpPr/>
            <p:nvPr/>
          </p:nvSpPr>
          <p:spPr>
            <a:xfrm>
              <a:off x="8102712" y="553463"/>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1"/>
            <p:cNvSpPr/>
            <p:nvPr/>
          </p:nvSpPr>
          <p:spPr>
            <a:xfrm>
              <a:off x="7572084" y="616761"/>
              <a:ext cx="25648" cy="22037"/>
            </a:xfrm>
            <a:custGeom>
              <a:rect b="b" l="l" r="r" t="t"/>
              <a:pathLst>
                <a:path extrusionOk="0" h="659" w="767">
                  <a:moveTo>
                    <a:pt x="443" y="0"/>
                  </a:moveTo>
                  <a:cubicBezTo>
                    <a:pt x="156" y="0"/>
                    <a:pt x="0" y="347"/>
                    <a:pt x="216" y="563"/>
                  </a:cubicBezTo>
                  <a:cubicBezTo>
                    <a:pt x="281" y="629"/>
                    <a:pt x="361" y="658"/>
                    <a:pt x="440" y="658"/>
                  </a:cubicBezTo>
                  <a:cubicBezTo>
                    <a:pt x="607" y="658"/>
                    <a:pt x="767" y="527"/>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1"/>
            <p:cNvSpPr/>
            <p:nvPr/>
          </p:nvSpPr>
          <p:spPr>
            <a:xfrm>
              <a:off x="7651766" y="616761"/>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1"/>
            <p:cNvSpPr/>
            <p:nvPr/>
          </p:nvSpPr>
          <p:spPr>
            <a:xfrm>
              <a:off x="7723859" y="616761"/>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1"/>
            <p:cNvSpPr/>
            <p:nvPr/>
          </p:nvSpPr>
          <p:spPr>
            <a:xfrm>
              <a:off x="7803140" y="616761"/>
              <a:ext cx="22070" cy="21636"/>
            </a:xfrm>
            <a:custGeom>
              <a:rect b="b" l="l" r="r" t="t"/>
              <a:pathLst>
                <a:path extrusionOk="0" h="647" w="660">
                  <a:moveTo>
                    <a:pt x="324" y="0"/>
                  </a:moveTo>
                  <a:cubicBezTo>
                    <a:pt x="157" y="0"/>
                    <a:pt x="1" y="144"/>
                    <a:pt x="1" y="323"/>
                  </a:cubicBezTo>
                  <a:cubicBezTo>
                    <a:pt x="1" y="503"/>
                    <a:pt x="157" y="647"/>
                    <a:pt x="324" y="647"/>
                  </a:cubicBezTo>
                  <a:cubicBezTo>
                    <a:pt x="504" y="647"/>
                    <a:pt x="660" y="503"/>
                    <a:pt x="660" y="323"/>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1"/>
            <p:cNvSpPr/>
            <p:nvPr/>
          </p:nvSpPr>
          <p:spPr>
            <a:xfrm>
              <a:off x="7879245" y="616761"/>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1"/>
            <p:cNvSpPr/>
            <p:nvPr/>
          </p:nvSpPr>
          <p:spPr>
            <a:xfrm>
              <a:off x="7951338" y="616761"/>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1"/>
            <p:cNvSpPr/>
            <p:nvPr/>
          </p:nvSpPr>
          <p:spPr>
            <a:xfrm>
              <a:off x="8027041" y="616761"/>
              <a:ext cx="25648" cy="22037"/>
            </a:xfrm>
            <a:custGeom>
              <a:rect b="b" l="l" r="r" t="t"/>
              <a:pathLst>
                <a:path extrusionOk="0" h="659" w="767">
                  <a:moveTo>
                    <a:pt x="431" y="0"/>
                  </a:moveTo>
                  <a:cubicBezTo>
                    <a:pt x="144" y="0"/>
                    <a:pt x="0" y="347"/>
                    <a:pt x="204" y="563"/>
                  </a:cubicBezTo>
                  <a:cubicBezTo>
                    <a:pt x="269" y="629"/>
                    <a:pt x="349" y="658"/>
                    <a:pt x="429" y="658"/>
                  </a:cubicBezTo>
                  <a:cubicBezTo>
                    <a:pt x="596" y="658"/>
                    <a:pt x="758" y="527"/>
                    <a:pt x="767"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1"/>
            <p:cNvSpPr/>
            <p:nvPr/>
          </p:nvSpPr>
          <p:spPr>
            <a:xfrm>
              <a:off x="8106724" y="616761"/>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1"/>
            <p:cNvSpPr/>
            <p:nvPr/>
          </p:nvSpPr>
          <p:spPr>
            <a:xfrm>
              <a:off x="7572084" y="680427"/>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1"/>
            <p:cNvSpPr/>
            <p:nvPr/>
          </p:nvSpPr>
          <p:spPr>
            <a:xfrm>
              <a:off x="7648155" y="680427"/>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1"/>
            <p:cNvSpPr/>
            <p:nvPr/>
          </p:nvSpPr>
          <p:spPr>
            <a:xfrm>
              <a:off x="7723859" y="680427"/>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1"/>
            <p:cNvSpPr/>
            <p:nvPr/>
          </p:nvSpPr>
          <p:spPr>
            <a:xfrm>
              <a:off x="7799562" y="680427"/>
              <a:ext cx="25648" cy="21636"/>
            </a:xfrm>
            <a:custGeom>
              <a:rect b="b" l="l" r="r" t="t"/>
              <a:pathLst>
                <a:path extrusionOk="0" h="647" w="767">
                  <a:moveTo>
                    <a:pt x="443" y="0"/>
                  </a:moveTo>
                  <a:cubicBezTo>
                    <a:pt x="144" y="0"/>
                    <a:pt x="0" y="348"/>
                    <a:pt x="204" y="551"/>
                  </a:cubicBezTo>
                  <a:cubicBezTo>
                    <a:pt x="270" y="617"/>
                    <a:pt x="352" y="647"/>
                    <a:pt x="433" y="647"/>
                  </a:cubicBezTo>
                  <a:cubicBezTo>
                    <a:pt x="602" y="647"/>
                    <a:pt x="767" y="518"/>
                    <a:pt x="767" y="324"/>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1"/>
            <p:cNvSpPr/>
            <p:nvPr/>
          </p:nvSpPr>
          <p:spPr>
            <a:xfrm>
              <a:off x="7875233" y="680427"/>
              <a:ext cx="25682" cy="21636"/>
            </a:xfrm>
            <a:custGeom>
              <a:rect b="b" l="l" r="r" t="t"/>
              <a:pathLst>
                <a:path extrusionOk="0" h="647" w="768">
                  <a:moveTo>
                    <a:pt x="444" y="0"/>
                  </a:moveTo>
                  <a:cubicBezTo>
                    <a:pt x="156" y="0"/>
                    <a:pt x="1" y="348"/>
                    <a:pt x="216" y="551"/>
                  </a:cubicBezTo>
                  <a:cubicBezTo>
                    <a:pt x="282" y="617"/>
                    <a:pt x="363" y="647"/>
                    <a:pt x="443"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1"/>
            <p:cNvSpPr/>
            <p:nvPr/>
          </p:nvSpPr>
          <p:spPr>
            <a:xfrm>
              <a:off x="7951338" y="680427"/>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1"/>
            <p:cNvSpPr/>
            <p:nvPr/>
          </p:nvSpPr>
          <p:spPr>
            <a:xfrm>
              <a:off x="8027041" y="680427"/>
              <a:ext cx="25648" cy="21636"/>
            </a:xfrm>
            <a:custGeom>
              <a:rect b="b" l="l" r="r" t="t"/>
              <a:pathLst>
                <a:path extrusionOk="0" h="647" w="767">
                  <a:moveTo>
                    <a:pt x="431" y="0"/>
                  </a:moveTo>
                  <a:cubicBezTo>
                    <a:pt x="144" y="0"/>
                    <a:pt x="0" y="348"/>
                    <a:pt x="204" y="551"/>
                  </a:cubicBezTo>
                  <a:cubicBezTo>
                    <a:pt x="270" y="617"/>
                    <a:pt x="351" y="647"/>
                    <a:pt x="430" y="647"/>
                  </a:cubicBezTo>
                  <a:cubicBezTo>
                    <a:pt x="597" y="647"/>
                    <a:pt x="758"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1"/>
            <p:cNvSpPr/>
            <p:nvPr/>
          </p:nvSpPr>
          <p:spPr>
            <a:xfrm>
              <a:off x="8102712" y="680427"/>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21"/>
          <p:cNvSpPr/>
          <p:nvPr/>
        </p:nvSpPr>
        <p:spPr>
          <a:xfrm>
            <a:off x="8190821" y="-5"/>
            <a:ext cx="719361"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1"/>
          <p:cNvSpPr/>
          <p:nvPr/>
        </p:nvSpPr>
        <p:spPr>
          <a:xfrm>
            <a:off x="6266061" y="808194"/>
            <a:ext cx="2870924"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
          <p:cNvSpPr/>
          <p:nvPr/>
        </p:nvSpPr>
        <p:spPr>
          <a:xfrm>
            <a:off x="1256080" y="1499655"/>
            <a:ext cx="136201" cy="3670404"/>
          </a:xfrm>
          <a:custGeom>
            <a:rect b="b" l="l" r="r" t="t"/>
            <a:pathLst>
              <a:path extrusionOk="0" h="62126" w="4073">
                <a:moveTo>
                  <a:pt x="0" y="0"/>
                </a:moveTo>
                <a:lnTo>
                  <a:pt x="0" y="62125"/>
                </a:lnTo>
                <a:lnTo>
                  <a:pt x="4072" y="62125"/>
                </a:lnTo>
                <a:lnTo>
                  <a:pt x="4072" y="0"/>
                </a:ln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1"/>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9" name="Google Shape;1369;p21"/>
          <p:cNvSpPr txBox="1"/>
          <p:nvPr>
            <p:ph idx="1" type="subTitle"/>
          </p:nvPr>
        </p:nvSpPr>
        <p:spPr>
          <a:xfrm>
            <a:off x="1618187" y="1905825"/>
            <a:ext cx="2358600" cy="76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70" name="Google Shape;1370;p21"/>
          <p:cNvSpPr txBox="1"/>
          <p:nvPr>
            <p:ph hasCustomPrompt="1" idx="2" type="title"/>
          </p:nvPr>
        </p:nvSpPr>
        <p:spPr>
          <a:xfrm>
            <a:off x="1313038" y="1420300"/>
            <a:ext cx="1092000" cy="40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371" name="Google Shape;1371;p21"/>
          <p:cNvSpPr txBox="1"/>
          <p:nvPr>
            <p:ph idx="3" type="subTitle"/>
          </p:nvPr>
        </p:nvSpPr>
        <p:spPr>
          <a:xfrm>
            <a:off x="2079375" y="1368598"/>
            <a:ext cx="2693400" cy="3942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Teko"/>
              <a:buNone/>
              <a:defRPr sz="2800">
                <a:latin typeface="Teko"/>
                <a:ea typeface="Teko"/>
                <a:cs typeface="Teko"/>
                <a:sym typeface="Tek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72" name="Google Shape;1372;p21"/>
          <p:cNvSpPr txBox="1"/>
          <p:nvPr>
            <p:ph idx="4" type="subTitle"/>
          </p:nvPr>
        </p:nvSpPr>
        <p:spPr>
          <a:xfrm>
            <a:off x="5479187" y="1905825"/>
            <a:ext cx="23586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3" name="Google Shape;1373;p21"/>
          <p:cNvSpPr txBox="1"/>
          <p:nvPr>
            <p:ph hasCustomPrompt="1" idx="5" type="title"/>
          </p:nvPr>
        </p:nvSpPr>
        <p:spPr>
          <a:xfrm>
            <a:off x="5174038" y="1420300"/>
            <a:ext cx="1092000" cy="40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374" name="Google Shape;1374;p21"/>
          <p:cNvSpPr txBox="1"/>
          <p:nvPr>
            <p:ph idx="6" type="subTitle"/>
          </p:nvPr>
        </p:nvSpPr>
        <p:spPr>
          <a:xfrm>
            <a:off x="5940378" y="1368595"/>
            <a:ext cx="2697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5" name="Google Shape;1375;p21"/>
          <p:cNvSpPr txBox="1"/>
          <p:nvPr>
            <p:ph idx="7" type="subTitle"/>
          </p:nvPr>
        </p:nvSpPr>
        <p:spPr>
          <a:xfrm>
            <a:off x="1618187" y="3836417"/>
            <a:ext cx="23586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6" name="Google Shape;1376;p21"/>
          <p:cNvSpPr txBox="1"/>
          <p:nvPr>
            <p:ph hasCustomPrompt="1" idx="8" type="title"/>
          </p:nvPr>
        </p:nvSpPr>
        <p:spPr>
          <a:xfrm>
            <a:off x="1313038" y="3358650"/>
            <a:ext cx="1092000" cy="40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377" name="Google Shape;1377;p21"/>
          <p:cNvSpPr txBox="1"/>
          <p:nvPr>
            <p:ph idx="9" type="subTitle"/>
          </p:nvPr>
        </p:nvSpPr>
        <p:spPr>
          <a:xfrm>
            <a:off x="2079379" y="3303402"/>
            <a:ext cx="2697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8" name="Google Shape;1378;p21"/>
          <p:cNvSpPr txBox="1"/>
          <p:nvPr>
            <p:ph idx="13" type="subTitle"/>
          </p:nvPr>
        </p:nvSpPr>
        <p:spPr>
          <a:xfrm>
            <a:off x="5479187" y="3836417"/>
            <a:ext cx="23586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9" name="Google Shape;1379;p21"/>
          <p:cNvSpPr txBox="1"/>
          <p:nvPr>
            <p:ph hasCustomPrompt="1" idx="14" type="title"/>
          </p:nvPr>
        </p:nvSpPr>
        <p:spPr>
          <a:xfrm>
            <a:off x="5174038" y="3352506"/>
            <a:ext cx="1092000" cy="40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380" name="Google Shape;1380;p21"/>
          <p:cNvSpPr txBox="1"/>
          <p:nvPr>
            <p:ph idx="15" type="subTitle"/>
          </p:nvPr>
        </p:nvSpPr>
        <p:spPr>
          <a:xfrm>
            <a:off x="5940378" y="3302221"/>
            <a:ext cx="2697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spTree>
      <p:nvGrpSpPr>
        <p:cNvPr id="1381" name="Shape 1381"/>
        <p:cNvGrpSpPr/>
        <p:nvPr/>
      </p:nvGrpSpPr>
      <p:grpSpPr>
        <a:xfrm>
          <a:off x="0" y="0"/>
          <a:ext cx="0" cy="0"/>
          <a:chOff x="0" y="0"/>
          <a:chExt cx="0" cy="0"/>
        </a:xfrm>
      </p:grpSpPr>
      <p:sp>
        <p:nvSpPr>
          <p:cNvPr id="1382" name="Google Shape;1382;p22"/>
          <p:cNvSpPr/>
          <p:nvPr/>
        </p:nvSpPr>
        <p:spPr>
          <a:xfrm>
            <a:off x="2104950" y="1020750"/>
            <a:ext cx="4934100" cy="412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2"/>
          <p:cNvSpPr/>
          <p:nvPr/>
        </p:nvSpPr>
        <p:spPr>
          <a:xfrm flipH="1">
            <a:off x="7046854" y="1020746"/>
            <a:ext cx="823460" cy="1680594"/>
          </a:xfrm>
          <a:custGeom>
            <a:rect b="b" l="l" r="r" t="t"/>
            <a:pathLst>
              <a:path extrusionOk="0" h="50257" w="24625">
                <a:moveTo>
                  <a:pt x="24625" y="1"/>
                </a:moveTo>
                <a:cubicBezTo>
                  <a:pt x="11055" y="372"/>
                  <a:pt x="0" y="11463"/>
                  <a:pt x="0" y="25129"/>
                </a:cubicBezTo>
                <a:cubicBezTo>
                  <a:pt x="0" y="38795"/>
                  <a:pt x="11055" y="49885"/>
                  <a:pt x="24625" y="50257"/>
                </a:cubicBezTo>
                <a:lnTo>
                  <a:pt x="24625" y="37585"/>
                </a:lnTo>
                <a:lnTo>
                  <a:pt x="20014" y="26063"/>
                </a:lnTo>
                <a:lnTo>
                  <a:pt x="24625" y="12673"/>
                </a:lnTo>
                <a:lnTo>
                  <a:pt x="246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2"/>
          <p:cNvSpPr/>
          <p:nvPr/>
        </p:nvSpPr>
        <p:spPr>
          <a:xfrm flipH="1">
            <a:off x="7046854" y="1444498"/>
            <a:ext cx="412951" cy="832689"/>
          </a:xfrm>
          <a:custGeom>
            <a:rect b="b" l="l" r="r" t="t"/>
            <a:pathLst>
              <a:path extrusionOk="0" h="24901" w="12349">
                <a:moveTo>
                  <a:pt x="12349" y="1"/>
                </a:moveTo>
                <a:cubicBezTo>
                  <a:pt x="5594" y="144"/>
                  <a:pt x="1" y="5666"/>
                  <a:pt x="1" y="12445"/>
                </a:cubicBezTo>
                <a:cubicBezTo>
                  <a:pt x="1" y="19236"/>
                  <a:pt x="5594" y="24757"/>
                  <a:pt x="12349" y="24901"/>
                </a:cubicBezTo>
                <a:lnTo>
                  <a:pt x="12349" y="1"/>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2"/>
          <p:cNvSpPr/>
          <p:nvPr/>
        </p:nvSpPr>
        <p:spPr>
          <a:xfrm flipH="1">
            <a:off x="7039046" y="1851916"/>
            <a:ext cx="2164003" cy="1311316"/>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2"/>
          <p:cNvSpPr/>
          <p:nvPr/>
        </p:nvSpPr>
        <p:spPr>
          <a:xfrm flipH="1">
            <a:off x="8464365" y="2604046"/>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2"/>
          <p:cNvSpPr/>
          <p:nvPr/>
        </p:nvSpPr>
        <p:spPr>
          <a:xfrm>
            <a:off x="1361547" y="2472046"/>
            <a:ext cx="643252" cy="26714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22"/>
          <p:cNvGrpSpPr/>
          <p:nvPr/>
        </p:nvGrpSpPr>
        <p:grpSpPr>
          <a:xfrm>
            <a:off x="680855" y="2858436"/>
            <a:ext cx="556341" cy="466622"/>
            <a:chOff x="5590805" y="3094411"/>
            <a:chExt cx="556341" cy="466622"/>
          </a:xfrm>
        </p:grpSpPr>
        <p:sp>
          <p:nvSpPr>
            <p:cNvPr id="1389" name="Google Shape;1389;p22"/>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2"/>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2"/>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2"/>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2"/>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2"/>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2"/>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2"/>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2"/>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2"/>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2"/>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2"/>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2"/>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2"/>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2"/>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2"/>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2"/>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2"/>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2"/>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2"/>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2"/>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2"/>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2"/>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2"/>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2"/>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2"/>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2"/>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2"/>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2"/>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2"/>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2"/>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2"/>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2"/>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2"/>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2"/>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2"/>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2"/>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2"/>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2"/>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2"/>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2"/>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2"/>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2"/>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2"/>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2"/>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2"/>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2"/>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2"/>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2"/>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2"/>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2"/>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2"/>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2"/>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2"/>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2"/>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2"/>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2"/>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2"/>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2"/>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2"/>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2"/>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2"/>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2"/>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2"/>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22"/>
          <p:cNvSpPr/>
          <p:nvPr/>
        </p:nvSpPr>
        <p:spPr>
          <a:xfrm>
            <a:off x="-186424" y="342888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2"/>
          <p:cNvSpPr/>
          <p:nvPr/>
        </p:nvSpPr>
        <p:spPr>
          <a:xfrm>
            <a:off x="2104918" y="1015303"/>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2"/>
          <p:cNvSpPr txBox="1"/>
          <p:nvPr>
            <p:ph type="title"/>
          </p:nvPr>
        </p:nvSpPr>
        <p:spPr>
          <a:xfrm>
            <a:off x="2892000" y="3952675"/>
            <a:ext cx="2808000" cy="433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6" name="Google Shape;1456;p22"/>
          <p:cNvSpPr txBox="1"/>
          <p:nvPr>
            <p:ph idx="1" type="subTitle"/>
          </p:nvPr>
        </p:nvSpPr>
        <p:spPr>
          <a:xfrm>
            <a:off x="2892000" y="1555625"/>
            <a:ext cx="3360000" cy="197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_1_1">
    <p:spTree>
      <p:nvGrpSpPr>
        <p:cNvPr id="1457" name="Shape 1457"/>
        <p:cNvGrpSpPr/>
        <p:nvPr/>
      </p:nvGrpSpPr>
      <p:grpSpPr>
        <a:xfrm>
          <a:off x="0" y="0"/>
          <a:ext cx="0" cy="0"/>
          <a:chOff x="0" y="0"/>
          <a:chExt cx="0" cy="0"/>
        </a:xfrm>
      </p:grpSpPr>
      <p:cxnSp>
        <p:nvCxnSpPr>
          <p:cNvPr id="1458" name="Google Shape;1458;p23"/>
          <p:cNvCxnSpPr/>
          <p:nvPr/>
        </p:nvCxnSpPr>
        <p:spPr>
          <a:xfrm>
            <a:off x="4430651" y="0"/>
            <a:ext cx="0" cy="2945400"/>
          </a:xfrm>
          <a:prstGeom prst="straightConnector1">
            <a:avLst/>
          </a:prstGeom>
          <a:noFill/>
          <a:ln cap="flat" cmpd="sng" w="9525">
            <a:solidFill>
              <a:schemeClr val="dk1"/>
            </a:solidFill>
            <a:prstDash val="solid"/>
            <a:round/>
            <a:headEnd len="med" w="med" type="none"/>
            <a:tailEnd len="med" w="med" type="none"/>
          </a:ln>
        </p:spPr>
      </p:cxnSp>
      <p:cxnSp>
        <p:nvCxnSpPr>
          <p:cNvPr id="1459" name="Google Shape;1459;p23"/>
          <p:cNvCxnSpPr/>
          <p:nvPr/>
        </p:nvCxnSpPr>
        <p:spPr>
          <a:xfrm>
            <a:off x="569299" y="2693025"/>
            <a:ext cx="0" cy="2480100"/>
          </a:xfrm>
          <a:prstGeom prst="straightConnector1">
            <a:avLst/>
          </a:prstGeom>
          <a:noFill/>
          <a:ln cap="flat" cmpd="sng" w="9525">
            <a:solidFill>
              <a:schemeClr val="dk1"/>
            </a:solidFill>
            <a:prstDash val="solid"/>
            <a:round/>
            <a:headEnd len="med" w="med" type="none"/>
            <a:tailEnd len="med" w="med" type="none"/>
          </a:ln>
        </p:spPr>
      </p:cxnSp>
      <p:grpSp>
        <p:nvGrpSpPr>
          <p:cNvPr id="1460" name="Google Shape;1460;p23"/>
          <p:cNvGrpSpPr/>
          <p:nvPr/>
        </p:nvGrpSpPr>
        <p:grpSpPr>
          <a:xfrm>
            <a:off x="4572008" y="405166"/>
            <a:ext cx="555940" cy="467056"/>
            <a:chOff x="1655600" y="1342675"/>
            <a:chExt cx="415625" cy="349175"/>
          </a:xfrm>
        </p:grpSpPr>
        <p:sp>
          <p:nvSpPr>
            <p:cNvPr id="1461" name="Google Shape;1461;p23"/>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3"/>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3"/>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3"/>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3"/>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3"/>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3"/>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3"/>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3"/>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3"/>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3"/>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3"/>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3"/>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3"/>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3"/>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3"/>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3"/>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3"/>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3"/>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3"/>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3"/>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3"/>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3"/>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3"/>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3"/>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3"/>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3"/>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3"/>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3"/>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3"/>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3"/>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3"/>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3"/>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3"/>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3"/>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3"/>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3"/>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3"/>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3"/>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3"/>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3"/>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3"/>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3"/>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3"/>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3"/>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3"/>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3"/>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3"/>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3"/>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3"/>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3"/>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3"/>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3"/>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3"/>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3"/>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3"/>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3"/>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3"/>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3"/>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3"/>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3"/>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3"/>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3"/>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3"/>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5" name="Google Shape;1525;p23"/>
          <p:cNvSpPr/>
          <p:nvPr/>
        </p:nvSpPr>
        <p:spPr>
          <a:xfrm>
            <a:off x="8775525" y="3"/>
            <a:ext cx="368475" cy="1260019"/>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3"/>
          <p:cNvSpPr/>
          <p:nvPr/>
        </p:nvSpPr>
        <p:spPr>
          <a:xfrm>
            <a:off x="0" y="4608575"/>
            <a:ext cx="2860622" cy="259179"/>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3"/>
          <p:cNvSpPr/>
          <p:nvPr/>
        </p:nvSpPr>
        <p:spPr>
          <a:xfrm>
            <a:off x="5416968" y="3036860"/>
            <a:ext cx="699732" cy="345669"/>
          </a:xfrm>
          <a:custGeom>
            <a:rect b="b" l="l" r="r" t="t"/>
            <a:pathLst>
              <a:path extrusionOk="0" h="10337" w="20925">
                <a:moveTo>
                  <a:pt x="1" y="0"/>
                </a:moveTo>
                <a:cubicBezTo>
                  <a:pt x="72" y="5725"/>
                  <a:pt x="4732" y="10336"/>
                  <a:pt x="10457" y="10336"/>
                </a:cubicBezTo>
                <a:cubicBezTo>
                  <a:pt x="16194" y="10336"/>
                  <a:pt x="20853" y="5725"/>
                  <a:pt x="209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3"/>
          <p:cNvSpPr/>
          <p:nvPr/>
        </p:nvSpPr>
        <p:spPr>
          <a:xfrm>
            <a:off x="5416968" y="3380891"/>
            <a:ext cx="699732" cy="345669"/>
          </a:xfrm>
          <a:custGeom>
            <a:rect b="b" l="l" r="r" t="t"/>
            <a:pathLst>
              <a:path extrusionOk="0" h="10337" w="20925">
                <a:moveTo>
                  <a:pt x="10457" y="0"/>
                </a:moveTo>
                <a:cubicBezTo>
                  <a:pt x="4732" y="0"/>
                  <a:pt x="72" y="4612"/>
                  <a:pt x="1" y="10337"/>
                </a:cubicBezTo>
                <a:lnTo>
                  <a:pt x="20925" y="10337"/>
                </a:lnTo>
                <a:cubicBezTo>
                  <a:pt x="20853" y="4612"/>
                  <a:pt x="16194" y="0"/>
                  <a:pt x="10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3"/>
          <p:cNvSpPr txBox="1"/>
          <p:nvPr>
            <p:ph type="title"/>
          </p:nvPr>
        </p:nvSpPr>
        <p:spPr>
          <a:xfrm>
            <a:off x="713225" y="448050"/>
            <a:ext cx="37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0" name="Google Shape;1530;p23"/>
          <p:cNvSpPr txBox="1"/>
          <p:nvPr>
            <p:ph idx="1" type="subTitle"/>
          </p:nvPr>
        </p:nvSpPr>
        <p:spPr>
          <a:xfrm>
            <a:off x="2396525" y="3358954"/>
            <a:ext cx="1725600" cy="12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31" name="Google Shape;1531;p23"/>
          <p:cNvSpPr txBox="1"/>
          <p:nvPr>
            <p:ph idx="2" type="subTitle"/>
          </p:nvPr>
        </p:nvSpPr>
        <p:spPr>
          <a:xfrm>
            <a:off x="6273700" y="1702034"/>
            <a:ext cx="1725600" cy="12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32" name="Google Shape;1532;p23"/>
          <p:cNvSpPr txBox="1"/>
          <p:nvPr>
            <p:ph idx="3" type="subTitle"/>
          </p:nvPr>
        </p:nvSpPr>
        <p:spPr>
          <a:xfrm>
            <a:off x="6273700" y="1165801"/>
            <a:ext cx="1698300" cy="46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33" name="Google Shape;1533;p23"/>
          <p:cNvSpPr txBox="1"/>
          <p:nvPr>
            <p:ph idx="4" type="subTitle"/>
          </p:nvPr>
        </p:nvSpPr>
        <p:spPr>
          <a:xfrm>
            <a:off x="2396525" y="2829126"/>
            <a:ext cx="1698300" cy="46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2">
    <p:spTree>
      <p:nvGrpSpPr>
        <p:cNvPr id="1534" name="Shape 1534"/>
        <p:cNvGrpSpPr/>
        <p:nvPr/>
      </p:nvGrpSpPr>
      <p:grpSpPr>
        <a:xfrm>
          <a:off x="0" y="0"/>
          <a:ext cx="0" cy="0"/>
          <a:chOff x="0" y="0"/>
          <a:chExt cx="0" cy="0"/>
        </a:xfrm>
      </p:grpSpPr>
      <p:grpSp>
        <p:nvGrpSpPr>
          <p:cNvPr id="1535" name="Google Shape;1535;p24"/>
          <p:cNvGrpSpPr/>
          <p:nvPr/>
        </p:nvGrpSpPr>
        <p:grpSpPr>
          <a:xfrm>
            <a:off x="624508" y="223041"/>
            <a:ext cx="555940" cy="467056"/>
            <a:chOff x="1655600" y="1342675"/>
            <a:chExt cx="415625" cy="349175"/>
          </a:xfrm>
        </p:grpSpPr>
        <p:sp>
          <p:nvSpPr>
            <p:cNvPr id="1536" name="Google Shape;1536;p24"/>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4"/>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4"/>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4"/>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4"/>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4"/>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4"/>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4"/>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4"/>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4"/>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4"/>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4"/>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4"/>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4"/>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4"/>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4"/>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4"/>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4"/>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4"/>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4"/>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4"/>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4"/>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4"/>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4"/>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4"/>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4"/>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4"/>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4"/>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4"/>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4"/>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4"/>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4"/>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4"/>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4"/>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4"/>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4"/>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4"/>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4"/>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4"/>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4"/>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4"/>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4"/>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4"/>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4"/>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4"/>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4"/>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4"/>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4"/>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4"/>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4"/>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4"/>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4"/>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4"/>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4"/>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4"/>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4"/>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4"/>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4"/>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4"/>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4"/>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4"/>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4"/>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4"/>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4"/>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24"/>
          <p:cNvSpPr/>
          <p:nvPr/>
        </p:nvSpPr>
        <p:spPr>
          <a:xfrm>
            <a:off x="0" y="-9"/>
            <a:ext cx="368475" cy="1260019"/>
          </a:xfrm>
          <a:custGeom>
            <a:rect b="b" l="l" r="r" t="t"/>
            <a:pathLst>
              <a:path extrusionOk="0" h="37680" w="11019">
                <a:moveTo>
                  <a:pt x="0" y="0"/>
                </a:moveTo>
                <a:lnTo>
                  <a:pt x="0" y="37680"/>
                </a:lnTo>
                <a:lnTo>
                  <a:pt x="11019" y="37680"/>
                </a:lnTo>
                <a:lnTo>
                  <a:pt x="110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4"/>
          <p:cNvSpPr/>
          <p:nvPr/>
        </p:nvSpPr>
        <p:spPr>
          <a:xfrm>
            <a:off x="7689259" y="4331655"/>
            <a:ext cx="1454707" cy="273573"/>
          </a:xfrm>
          <a:custGeom>
            <a:rect b="b" l="l" r="r" t="t"/>
            <a:pathLst>
              <a:path extrusionOk="0" h="8181" w="43502">
                <a:moveTo>
                  <a:pt x="1" y="1"/>
                </a:moveTo>
                <a:lnTo>
                  <a:pt x="1" y="8181"/>
                </a:lnTo>
                <a:lnTo>
                  <a:pt x="43501" y="8181"/>
                </a:lnTo>
                <a:lnTo>
                  <a:pt x="43501" y="1"/>
                </a:ln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4"/>
          <p:cNvSpPr/>
          <p:nvPr/>
        </p:nvSpPr>
        <p:spPr>
          <a:xfrm>
            <a:off x="8416596" y="4166213"/>
            <a:ext cx="727387" cy="165428"/>
          </a:xfrm>
          <a:custGeom>
            <a:rect b="b" l="l" r="r" t="t"/>
            <a:pathLst>
              <a:path extrusionOk="0" h="4947" w="21752">
                <a:moveTo>
                  <a:pt x="1" y="0"/>
                </a:moveTo>
                <a:lnTo>
                  <a:pt x="1" y="4947"/>
                </a:lnTo>
                <a:lnTo>
                  <a:pt x="21751" y="4947"/>
                </a:lnTo>
                <a:lnTo>
                  <a:pt x="21751" y="0"/>
                </a:lnTo>
                <a:close/>
              </a:path>
            </a:pathLst>
          </a:custGeom>
          <a:solidFill>
            <a:srgbClr val="12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4"/>
          <p:cNvSpPr/>
          <p:nvPr/>
        </p:nvSpPr>
        <p:spPr>
          <a:xfrm>
            <a:off x="7807827" y="4487701"/>
            <a:ext cx="379343" cy="332360"/>
          </a:xfrm>
          <a:custGeom>
            <a:rect b="b" l="l" r="r" t="t"/>
            <a:pathLst>
              <a:path extrusionOk="0" h="9939" w="11344">
                <a:moveTo>
                  <a:pt x="5679" y="0"/>
                </a:moveTo>
                <a:cubicBezTo>
                  <a:pt x="4013" y="0"/>
                  <a:pt x="2386" y="838"/>
                  <a:pt x="1450" y="2351"/>
                </a:cubicBezTo>
                <a:cubicBezTo>
                  <a:pt x="1" y="4687"/>
                  <a:pt x="719" y="7753"/>
                  <a:pt x="3055" y="9190"/>
                </a:cubicBezTo>
                <a:cubicBezTo>
                  <a:pt x="3872" y="9697"/>
                  <a:pt x="4778" y="9939"/>
                  <a:pt x="5673" y="9939"/>
                </a:cubicBezTo>
                <a:cubicBezTo>
                  <a:pt x="7336" y="9939"/>
                  <a:pt x="8959" y="9104"/>
                  <a:pt x="9894" y="7585"/>
                </a:cubicBezTo>
                <a:cubicBezTo>
                  <a:pt x="11343" y="5250"/>
                  <a:pt x="10612" y="2183"/>
                  <a:pt x="8289" y="746"/>
                </a:cubicBezTo>
                <a:cubicBezTo>
                  <a:pt x="7474" y="241"/>
                  <a:pt x="6571" y="0"/>
                  <a:pt x="5679" y="0"/>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4"/>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5" name="Google Shape;1605;p24"/>
          <p:cNvSpPr txBox="1"/>
          <p:nvPr>
            <p:ph idx="1" type="subTitle"/>
          </p:nvPr>
        </p:nvSpPr>
        <p:spPr>
          <a:xfrm>
            <a:off x="3438462" y="1653600"/>
            <a:ext cx="2534100" cy="75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606" name="Google Shape;1606;p24"/>
          <p:cNvSpPr txBox="1"/>
          <p:nvPr>
            <p:ph idx="2" type="subTitle"/>
          </p:nvPr>
        </p:nvSpPr>
        <p:spPr>
          <a:xfrm>
            <a:off x="3438462" y="1117500"/>
            <a:ext cx="23289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7" name="Google Shape;1607;p24"/>
          <p:cNvSpPr txBox="1"/>
          <p:nvPr>
            <p:ph idx="3" type="subTitle"/>
          </p:nvPr>
        </p:nvSpPr>
        <p:spPr>
          <a:xfrm>
            <a:off x="3438462" y="2894041"/>
            <a:ext cx="2534100" cy="7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8" name="Google Shape;1608;p24"/>
          <p:cNvSpPr txBox="1"/>
          <p:nvPr>
            <p:ph idx="4" type="subTitle"/>
          </p:nvPr>
        </p:nvSpPr>
        <p:spPr>
          <a:xfrm>
            <a:off x="3438462" y="2358863"/>
            <a:ext cx="23289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9" name="Google Shape;1609;p24"/>
          <p:cNvSpPr txBox="1"/>
          <p:nvPr>
            <p:ph idx="5" type="subTitle"/>
          </p:nvPr>
        </p:nvSpPr>
        <p:spPr>
          <a:xfrm>
            <a:off x="3438462" y="4138363"/>
            <a:ext cx="2534100" cy="7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0" name="Google Shape;1610;p24"/>
          <p:cNvSpPr txBox="1"/>
          <p:nvPr>
            <p:ph idx="6" type="subTitle"/>
          </p:nvPr>
        </p:nvSpPr>
        <p:spPr>
          <a:xfrm>
            <a:off x="3438462" y="3606985"/>
            <a:ext cx="23289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2_1_1">
    <p:spTree>
      <p:nvGrpSpPr>
        <p:cNvPr id="1611" name="Shape 1611"/>
        <p:cNvGrpSpPr/>
        <p:nvPr/>
      </p:nvGrpSpPr>
      <p:grpSpPr>
        <a:xfrm>
          <a:off x="0" y="0"/>
          <a:ext cx="0" cy="0"/>
          <a:chOff x="0" y="0"/>
          <a:chExt cx="0" cy="0"/>
        </a:xfrm>
      </p:grpSpPr>
      <p:sp>
        <p:nvSpPr>
          <p:cNvPr id="1612" name="Google Shape;1612;p25"/>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3" name="Google Shape;1613;p25"/>
          <p:cNvSpPr txBox="1"/>
          <p:nvPr>
            <p:ph idx="1" type="subTitle"/>
          </p:nvPr>
        </p:nvSpPr>
        <p:spPr>
          <a:xfrm>
            <a:off x="714800" y="3054096"/>
            <a:ext cx="21192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14" name="Google Shape;1614;p25"/>
          <p:cNvSpPr txBox="1"/>
          <p:nvPr>
            <p:ph idx="2" type="subTitle"/>
          </p:nvPr>
        </p:nvSpPr>
        <p:spPr>
          <a:xfrm>
            <a:off x="3517499" y="3054096"/>
            <a:ext cx="21192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15" name="Google Shape;1615;p25"/>
          <p:cNvSpPr txBox="1"/>
          <p:nvPr>
            <p:ph idx="3" type="subTitle"/>
          </p:nvPr>
        </p:nvSpPr>
        <p:spPr>
          <a:xfrm>
            <a:off x="6320177" y="3054096"/>
            <a:ext cx="21192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16" name="Google Shape;1616;p25"/>
          <p:cNvSpPr txBox="1"/>
          <p:nvPr>
            <p:ph idx="4" type="subTitle"/>
          </p:nvPr>
        </p:nvSpPr>
        <p:spPr>
          <a:xfrm>
            <a:off x="713225" y="2249424"/>
            <a:ext cx="21213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7" name="Google Shape;1617;p25"/>
          <p:cNvSpPr txBox="1"/>
          <p:nvPr>
            <p:ph idx="5" type="subTitle"/>
          </p:nvPr>
        </p:nvSpPr>
        <p:spPr>
          <a:xfrm>
            <a:off x="3515917" y="2249424"/>
            <a:ext cx="21213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8" name="Google Shape;1618;p25"/>
          <p:cNvSpPr txBox="1"/>
          <p:nvPr>
            <p:ph idx="6" type="subTitle"/>
          </p:nvPr>
        </p:nvSpPr>
        <p:spPr>
          <a:xfrm>
            <a:off x="6318608" y="2249424"/>
            <a:ext cx="21213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619" name="Google Shape;1619;p25"/>
          <p:cNvGrpSpPr/>
          <p:nvPr/>
        </p:nvGrpSpPr>
        <p:grpSpPr>
          <a:xfrm>
            <a:off x="9" y="1265026"/>
            <a:ext cx="556310" cy="466597"/>
            <a:chOff x="3682534" y="3712263"/>
            <a:chExt cx="556310" cy="466597"/>
          </a:xfrm>
        </p:grpSpPr>
        <p:sp>
          <p:nvSpPr>
            <p:cNvPr id="1620" name="Google Shape;1620;p25"/>
            <p:cNvSpPr/>
            <p:nvPr/>
          </p:nvSpPr>
          <p:spPr>
            <a:xfrm>
              <a:off x="3682534" y="37122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9"/>
                    <a:pt x="767" y="324"/>
                  </a:cubicBezTo>
                  <a:cubicBezTo>
                    <a:pt x="767" y="145"/>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5"/>
            <p:cNvSpPr/>
            <p:nvPr/>
          </p:nvSpPr>
          <p:spPr>
            <a:xfrm>
              <a:off x="3758605" y="37122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5"/>
            <p:cNvSpPr/>
            <p:nvPr/>
          </p:nvSpPr>
          <p:spPr>
            <a:xfrm>
              <a:off x="3834309"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5"/>
            <p:cNvSpPr/>
            <p:nvPr/>
          </p:nvSpPr>
          <p:spPr>
            <a:xfrm>
              <a:off x="3910012" y="3712263"/>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5"/>
            <p:cNvSpPr/>
            <p:nvPr/>
          </p:nvSpPr>
          <p:spPr>
            <a:xfrm>
              <a:off x="3985683" y="3712263"/>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5"/>
            <p:cNvSpPr/>
            <p:nvPr/>
          </p:nvSpPr>
          <p:spPr>
            <a:xfrm>
              <a:off x="4061788"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5"/>
            <p:cNvSpPr/>
            <p:nvPr/>
          </p:nvSpPr>
          <p:spPr>
            <a:xfrm>
              <a:off x="4137491" y="3712263"/>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5"/>
            <p:cNvSpPr/>
            <p:nvPr/>
          </p:nvSpPr>
          <p:spPr>
            <a:xfrm>
              <a:off x="4213162" y="3712263"/>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5"/>
            <p:cNvSpPr/>
            <p:nvPr/>
          </p:nvSpPr>
          <p:spPr>
            <a:xfrm>
              <a:off x="3682534" y="377596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5"/>
            <p:cNvSpPr/>
            <p:nvPr/>
          </p:nvSpPr>
          <p:spPr>
            <a:xfrm>
              <a:off x="3762216"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5"/>
            <p:cNvSpPr/>
            <p:nvPr/>
          </p:nvSpPr>
          <p:spPr>
            <a:xfrm>
              <a:off x="3834309"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5"/>
            <p:cNvSpPr/>
            <p:nvPr/>
          </p:nvSpPr>
          <p:spPr>
            <a:xfrm>
              <a:off x="3913590" y="3775963"/>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5"/>
            <p:cNvSpPr/>
            <p:nvPr/>
          </p:nvSpPr>
          <p:spPr>
            <a:xfrm>
              <a:off x="3989695"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5"/>
            <p:cNvSpPr/>
            <p:nvPr/>
          </p:nvSpPr>
          <p:spPr>
            <a:xfrm>
              <a:off x="4061788"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5"/>
            <p:cNvSpPr/>
            <p:nvPr/>
          </p:nvSpPr>
          <p:spPr>
            <a:xfrm>
              <a:off x="4137491" y="3775963"/>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5"/>
            <p:cNvSpPr/>
            <p:nvPr/>
          </p:nvSpPr>
          <p:spPr>
            <a:xfrm>
              <a:off x="4217174"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5"/>
            <p:cNvSpPr/>
            <p:nvPr/>
          </p:nvSpPr>
          <p:spPr>
            <a:xfrm>
              <a:off x="3682534" y="3839228"/>
              <a:ext cx="25648" cy="22070"/>
            </a:xfrm>
            <a:custGeom>
              <a:rect b="b" l="l" r="r" t="t"/>
              <a:pathLst>
                <a:path extrusionOk="0" h="660" w="767">
                  <a:moveTo>
                    <a:pt x="443" y="1"/>
                  </a:moveTo>
                  <a:cubicBezTo>
                    <a:pt x="156" y="1"/>
                    <a:pt x="0" y="360"/>
                    <a:pt x="216" y="564"/>
                  </a:cubicBezTo>
                  <a:cubicBezTo>
                    <a:pt x="282" y="630"/>
                    <a:pt x="363" y="659"/>
                    <a:pt x="442" y="659"/>
                  </a:cubicBezTo>
                  <a:cubicBezTo>
                    <a:pt x="608" y="659"/>
                    <a:pt x="767" y="530"/>
                    <a:pt x="767" y="336"/>
                  </a:cubicBezTo>
                  <a:cubicBezTo>
                    <a:pt x="767" y="156"/>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5"/>
            <p:cNvSpPr/>
            <p:nvPr/>
          </p:nvSpPr>
          <p:spPr>
            <a:xfrm>
              <a:off x="3758605" y="3839228"/>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0"/>
                    <a:pt x="755" y="336"/>
                  </a:cubicBezTo>
                  <a:cubicBezTo>
                    <a:pt x="755" y="156"/>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5"/>
            <p:cNvSpPr/>
            <p:nvPr/>
          </p:nvSpPr>
          <p:spPr>
            <a:xfrm>
              <a:off x="3834309" y="3839228"/>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5"/>
            <p:cNvSpPr/>
            <p:nvPr/>
          </p:nvSpPr>
          <p:spPr>
            <a:xfrm>
              <a:off x="3910012" y="3839228"/>
              <a:ext cx="25648" cy="22070"/>
            </a:xfrm>
            <a:custGeom>
              <a:rect b="b" l="l" r="r" t="t"/>
              <a:pathLst>
                <a:path extrusionOk="0" h="660" w="767">
                  <a:moveTo>
                    <a:pt x="443" y="1"/>
                  </a:moveTo>
                  <a:cubicBezTo>
                    <a:pt x="144" y="1"/>
                    <a:pt x="0" y="360"/>
                    <a:pt x="204" y="564"/>
                  </a:cubicBezTo>
                  <a:cubicBezTo>
                    <a:pt x="270" y="630"/>
                    <a:pt x="352" y="659"/>
                    <a:pt x="433" y="659"/>
                  </a:cubicBezTo>
                  <a:cubicBezTo>
                    <a:pt x="602" y="659"/>
                    <a:pt x="767" y="530"/>
                    <a:pt x="767" y="336"/>
                  </a:cubicBezTo>
                  <a:cubicBezTo>
                    <a:pt x="767" y="156"/>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5"/>
            <p:cNvSpPr/>
            <p:nvPr/>
          </p:nvSpPr>
          <p:spPr>
            <a:xfrm>
              <a:off x="3985683" y="3839228"/>
              <a:ext cx="25682" cy="22070"/>
            </a:xfrm>
            <a:custGeom>
              <a:rect b="b" l="l" r="r" t="t"/>
              <a:pathLst>
                <a:path extrusionOk="0" h="660" w="768">
                  <a:moveTo>
                    <a:pt x="444" y="1"/>
                  </a:moveTo>
                  <a:cubicBezTo>
                    <a:pt x="156" y="1"/>
                    <a:pt x="1" y="360"/>
                    <a:pt x="216" y="564"/>
                  </a:cubicBezTo>
                  <a:cubicBezTo>
                    <a:pt x="282" y="630"/>
                    <a:pt x="363" y="659"/>
                    <a:pt x="443"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5"/>
            <p:cNvSpPr/>
            <p:nvPr/>
          </p:nvSpPr>
          <p:spPr>
            <a:xfrm>
              <a:off x="4061788" y="3839228"/>
              <a:ext cx="25247" cy="22070"/>
            </a:xfrm>
            <a:custGeom>
              <a:rect b="b" l="l" r="r" t="t"/>
              <a:pathLst>
                <a:path extrusionOk="0" h="660" w="755">
                  <a:moveTo>
                    <a:pt x="432" y="1"/>
                  </a:moveTo>
                  <a:cubicBezTo>
                    <a:pt x="144" y="1"/>
                    <a:pt x="0" y="348"/>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5"/>
            <p:cNvSpPr/>
            <p:nvPr/>
          </p:nvSpPr>
          <p:spPr>
            <a:xfrm>
              <a:off x="4137491" y="3839228"/>
              <a:ext cx="25648" cy="22070"/>
            </a:xfrm>
            <a:custGeom>
              <a:rect b="b" l="l" r="r" t="t"/>
              <a:pathLst>
                <a:path extrusionOk="0" h="660" w="767">
                  <a:moveTo>
                    <a:pt x="431" y="1"/>
                  </a:moveTo>
                  <a:cubicBezTo>
                    <a:pt x="144" y="1"/>
                    <a:pt x="0" y="360"/>
                    <a:pt x="204" y="564"/>
                  </a:cubicBezTo>
                  <a:cubicBezTo>
                    <a:pt x="270" y="630"/>
                    <a:pt x="351" y="659"/>
                    <a:pt x="430" y="659"/>
                  </a:cubicBezTo>
                  <a:cubicBezTo>
                    <a:pt x="597" y="659"/>
                    <a:pt x="758"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5"/>
            <p:cNvSpPr/>
            <p:nvPr/>
          </p:nvSpPr>
          <p:spPr>
            <a:xfrm>
              <a:off x="4213162" y="3839228"/>
              <a:ext cx="25682" cy="22070"/>
            </a:xfrm>
            <a:custGeom>
              <a:rect b="b" l="l" r="r" t="t"/>
              <a:pathLst>
                <a:path extrusionOk="0" h="660" w="768">
                  <a:moveTo>
                    <a:pt x="444" y="1"/>
                  </a:moveTo>
                  <a:cubicBezTo>
                    <a:pt x="144" y="1"/>
                    <a:pt x="1" y="360"/>
                    <a:pt x="204" y="564"/>
                  </a:cubicBezTo>
                  <a:cubicBezTo>
                    <a:pt x="274" y="630"/>
                    <a:pt x="358" y="659"/>
                    <a:pt x="439"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5"/>
            <p:cNvSpPr/>
            <p:nvPr/>
          </p:nvSpPr>
          <p:spPr>
            <a:xfrm>
              <a:off x="3682534" y="3902928"/>
              <a:ext cx="25648" cy="21803"/>
            </a:xfrm>
            <a:custGeom>
              <a:rect b="b" l="l" r="r" t="t"/>
              <a:pathLst>
                <a:path extrusionOk="0" h="652" w="767">
                  <a:moveTo>
                    <a:pt x="443" y="0"/>
                  </a:moveTo>
                  <a:cubicBezTo>
                    <a:pt x="156" y="0"/>
                    <a:pt x="0" y="347"/>
                    <a:pt x="216" y="551"/>
                  </a:cubicBezTo>
                  <a:cubicBezTo>
                    <a:pt x="282" y="621"/>
                    <a:pt x="363" y="652"/>
                    <a:pt x="442" y="652"/>
                  </a:cubicBezTo>
                  <a:cubicBezTo>
                    <a:pt x="608" y="652"/>
                    <a:pt x="767" y="518"/>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5"/>
            <p:cNvSpPr/>
            <p:nvPr/>
          </p:nvSpPr>
          <p:spPr>
            <a:xfrm>
              <a:off x="3758605" y="3902928"/>
              <a:ext cx="25281" cy="21803"/>
            </a:xfrm>
            <a:custGeom>
              <a:rect b="b" l="l" r="r" t="t"/>
              <a:pathLst>
                <a:path extrusionOk="0" h="652" w="756">
                  <a:moveTo>
                    <a:pt x="432" y="0"/>
                  </a:moveTo>
                  <a:cubicBezTo>
                    <a:pt x="144" y="0"/>
                    <a:pt x="1" y="347"/>
                    <a:pt x="204" y="551"/>
                  </a:cubicBezTo>
                  <a:cubicBezTo>
                    <a:pt x="270" y="621"/>
                    <a:pt x="351" y="652"/>
                    <a:pt x="431" y="652"/>
                  </a:cubicBezTo>
                  <a:cubicBezTo>
                    <a:pt x="597" y="652"/>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5"/>
            <p:cNvSpPr/>
            <p:nvPr/>
          </p:nvSpPr>
          <p:spPr>
            <a:xfrm>
              <a:off x="3834309"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5"/>
            <p:cNvSpPr/>
            <p:nvPr/>
          </p:nvSpPr>
          <p:spPr>
            <a:xfrm>
              <a:off x="3910012" y="3902928"/>
              <a:ext cx="25648" cy="21803"/>
            </a:xfrm>
            <a:custGeom>
              <a:rect b="b" l="l" r="r" t="t"/>
              <a:pathLst>
                <a:path extrusionOk="0" h="652" w="767">
                  <a:moveTo>
                    <a:pt x="443" y="0"/>
                  </a:moveTo>
                  <a:cubicBezTo>
                    <a:pt x="144" y="0"/>
                    <a:pt x="0" y="347"/>
                    <a:pt x="204" y="551"/>
                  </a:cubicBezTo>
                  <a:cubicBezTo>
                    <a:pt x="270" y="621"/>
                    <a:pt x="352" y="652"/>
                    <a:pt x="433" y="652"/>
                  </a:cubicBezTo>
                  <a:cubicBezTo>
                    <a:pt x="602" y="652"/>
                    <a:pt x="767" y="518"/>
                    <a:pt x="767" y="323"/>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5"/>
            <p:cNvSpPr/>
            <p:nvPr/>
          </p:nvSpPr>
          <p:spPr>
            <a:xfrm>
              <a:off x="3985683" y="3902928"/>
              <a:ext cx="25682" cy="21803"/>
            </a:xfrm>
            <a:custGeom>
              <a:rect b="b" l="l" r="r" t="t"/>
              <a:pathLst>
                <a:path extrusionOk="0" h="652" w="768">
                  <a:moveTo>
                    <a:pt x="444" y="0"/>
                  </a:moveTo>
                  <a:cubicBezTo>
                    <a:pt x="156" y="0"/>
                    <a:pt x="1" y="347"/>
                    <a:pt x="216" y="551"/>
                  </a:cubicBezTo>
                  <a:cubicBezTo>
                    <a:pt x="282" y="621"/>
                    <a:pt x="363" y="652"/>
                    <a:pt x="443"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5"/>
            <p:cNvSpPr/>
            <p:nvPr/>
          </p:nvSpPr>
          <p:spPr>
            <a:xfrm>
              <a:off x="4061788"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5"/>
            <p:cNvSpPr/>
            <p:nvPr/>
          </p:nvSpPr>
          <p:spPr>
            <a:xfrm>
              <a:off x="4137491" y="3902928"/>
              <a:ext cx="25648" cy="21803"/>
            </a:xfrm>
            <a:custGeom>
              <a:rect b="b" l="l" r="r" t="t"/>
              <a:pathLst>
                <a:path extrusionOk="0" h="652" w="767">
                  <a:moveTo>
                    <a:pt x="431" y="0"/>
                  </a:moveTo>
                  <a:cubicBezTo>
                    <a:pt x="144" y="0"/>
                    <a:pt x="0" y="347"/>
                    <a:pt x="204" y="551"/>
                  </a:cubicBezTo>
                  <a:cubicBezTo>
                    <a:pt x="270" y="621"/>
                    <a:pt x="351" y="652"/>
                    <a:pt x="431" y="652"/>
                  </a:cubicBezTo>
                  <a:cubicBezTo>
                    <a:pt x="597" y="652"/>
                    <a:pt x="758"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5"/>
            <p:cNvSpPr/>
            <p:nvPr/>
          </p:nvSpPr>
          <p:spPr>
            <a:xfrm>
              <a:off x="4213162" y="3902928"/>
              <a:ext cx="25682" cy="21803"/>
            </a:xfrm>
            <a:custGeom>
              <a:rect b="b" l="l" r="r" t="t"/>
              <a:pathLst>
                <a:path extrusionOk="0" h="652" w="768">
                  <a:moveTo>
                    <a:pt x="444" y="0"/>
                  </a:moveTo>
                  <a:cubicBezTo>
                    <a:pt x="144" y="0"/>
                    <a:pt x="1" y="347"/>
                    <a:pt x="204" y="551"/>
                  </a:cubicBezTo>
                  <a:cubicBezTo>
                    <a:pt x="274" y="621"/>
                    <a:pt x="358" y="652"/>
                    <a:pt x="439"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5"/>
            <p:cNvSpPr/>
            <p:nvPr/>
          </p:nvSpPr>
          <p:spPr>
            <a:xfrm>
              <a:off x="3682534" y="396659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5"/>
            <p:cNvSpPr/>
            <p:nvPr/>
          </p:nvSpPr>
          <p:spPr>
            <a:xfrm>
              <a:off x="3762216"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5"/>
            <p:cNvSpPr/>
            <p:nvPr/>
          </p:nvSpPr>
          <p:spPr>
            <a:xfrm>
              <a:off x="3834309"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5"/>
            <p:cNvSpPr/>
            <p:nvPr/>
          </p:nvSpPr>
          <p:spPr>
            <a:xfrm>
              <a:off x="3913590" y="3966594"/>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5"/>
            <p:cNvSpPr/>
            <p:nvPr/>
          </p:nvSpPr>
          <p:spPr>
            <a:xfrm>
              <a:off x="3989695"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5"/>
            <p:cNvSpPr/>
            <p:nvPr/>
          </p:nvSpPr>
          <p:spPr>
            <a:xfrm>
              <a:off x="4061788"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5"/>
            <p:cNvSpPr/>
            <p:nvPr/>
          </p:nvSpPr>
          <p:spPr>
            <a:xfrm>
              <a:off x="4137491" y="3966594"/>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5"/>
            <p:cNvSpPr/>
            <p:nvPr/>
          </p:nvSpPr>
          <p:spPr>
            <a:xfrm>
              <a:off x="4217174"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5"/>
            <p:cNvSpPr/>
            <p:nvPr/>
          </p:nvSpPr>
          <p:spPr>
            <a:xfrm>
              <a:off x="3682534" y="4030260"/>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5"/>
            <p:cNvSpPr/>
            <p:nvPr/>
          </p:nvSpPr>
          <p:spPr>
            <a:xfrm>
              <a:off x="3758605" y="4030260"/>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5"/>
            <p:cNvSpPr/>
            <p:nvPr/>
          </p:nvSpPr>
          <p:spPr>
            <a:xfrm>
              <a:off x="3834309" y="4030260"/>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5"/>
            <p:cNvSpPr/>
            <p:nvPr/>
          </p:nvSpPr>
          <p:spPr>
            <a:xfrm>
              <a:off x="3910012" y="4030260"/>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5"/>
            <p:cNvSpPr/>
            <p:nvPr/>
          </p:nvSpPr>
          <p:spPr>
            <a:xfrm>
              <a:off x="3985683" y="4030260"/>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5"/>
            <p:cNvSpPr/>
            <p:nvPr/>
          </p:nvSpPr>
          <p:spPr>
            <a:xfrm>
              <a:off x="4061888" y="4030260"/>
              <a:ext cx="25147" cy="21669"/>
            </a:xfrm>
            <a:custGeom>
              <a:rect b="b" l="l" r="r" t="t"/>
              <a:pathLst>
                <a:path extrusionOk="0" h="648" w="752">
                  <a:moveTo>
                    <a:pt x="415" y="0"/>
                  </a:moveTo>
                  <a:cubicBezTo>
                    <a:pt x="136" y="0"/>
                    <a:pt x="1" y="351"/>
                    <a:pt x="201" y="552"/>
                  </a:cubicBezTo>
                  <a:cubicBezTo>
                    <a:pt x="267" y="618"/>
                    <a:pt x="348" y="647"/>
                    <a:pt x="427" y="647"/>
                  </a:cubicBezTo>
                  <a:cubicBezTo>
                    <a:pt x="593" y="647"/>
                    <a:pt x="752" y="518"/>
                    <a:pt x="752" y="324"/>
                  </a:cubicBezTo>
                  <a:cubicBezTo>
                    <a:pt x="752" y="144"/>
                    <a:pt x="608" y="1"/>
                    <a:pt x="429" y="1"/>
                  </a:cubicBezTo>
                  <a:cubicBezTo>
                    <a:pt x="424" y="1"/>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5"/>
            <p:cNvSpPr/>
            <p:nvPr/>
          </p:nvSpPr>
          <p:spPr>
            <a:xfrm>
              <a:off x="4137491" y="403026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5"/>
            <p:cNvSpPr/>
            <p:nvPr/>
          </p:nvSpPr>
          <p:spPr>
            <a:xfrm>
              <a:off x="4213162" y="4030260"/>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5"/>
            <p:cNvSpPr/>
            <p:nvPr/>
          </p:nvSpPr>
          <p:spPr>
            <a:xfrm>
              <a:off x="3682534" y="4093558"/>
              <a:ext cx="25648" cy="22037"/>
            </a:xfrm>
            <a:custGeom>
              <a:rect b="b" l="l" r="r" t="t"/>
              <a:pathLst>
                <a:path extrusionOk="0" h="659" w="767">
                  <a:moveTo>
                    <a:pt x="443" y="0"/>
                  </a:moveTo>
                  <a:cubicBezTo>
                    <a:pt x="156" y="0"/>
                    <a:pt x="0" y="347"/>
                    <a:pt x="216" y="563"/>
                  </a:cubicBezTo>
                  <a:cubicBezTo>
                    <a:pt x="281" y="629"/>
                    <a:pt x="361" y="658"/>
                    <a:pt x="440" y="658"/>
                  </a:cubicBezTo>
                  <a:cubicBezTo>
                    <a:pt x="607" y="658"/>
                    <a:pt x="767" y="527"/>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5"/>
            <p:cNvSpPr/>
            <p:nvPr/>
          </p:nvSpPr>
          <p:spPr>
            <a:xfrm>
              <a:off x="3762216"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5"/>
            <p:cNvSpPr/>
            <p:nvPr/>
          </p:nvSpPr>
          <p:spPr>
            <a:xfrm>
              <a:off x="3834309"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5"/>
            <p:cNvSpPr/>
            <p:nvPr/>
          </p:nvSpPr>
          <p:spPr>
            <a:xfrm>
              <a:off x="3913590" y="4093558"/>
              <a:ext cx="22070" cy="21636"/>
            </a:xfrm>
            <a:custGeom>
              <a:rect b="b" l="l" r="r" t="t"/>
              <a:pathLst>
                <a:path extrusionOk="0" h="647" w="660">
                  <a:moveTo>
                    <a:pt x="324" y="0"/>
                  </a:moveTo>
                  <a:cubicBezTo>
                    <a:pt x="157" y="0"/>
                    <a:pt x="1" y="144"/>
                    <a:pt x="1" y="323"/>
                  </a:cubicBezTo>
                  <a:cubicBezTo>
                    <a:pt x="1" y="503"/>
                    <a:pt x="157" y="647"/>
                    <a:pt x="324" y="647"/>
                  </a:cubicBezTo>
                  <a:cubicBezTo>
                    <a:pt x="504" y="647"/>
                    <a:pt x="660" y="503"/>
                    <a:pt x="660" y="323"/>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5"/>
            <p:cNvSpPr/>
            <p:nvPr/>
          </p:nvSpPr>
          <p:spPr>
            <a:xfrm>
              <a:off x="3989695"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5"/>
            <p:cNvSpPr/>
            <p:nvPr/>
          </p:nvSpPr>
          <p:spPr>
            <a:xfrm>
              <a:off x="4061788"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5"/>
            <p:cNvSpPr/>
            <p:nvPr/>
          </p:nvSpPr>
          <p:spPr>
            <a:xfrm>
              <a:off x="4137491" y="4093558"/>
              <a:ext cx="25648" cy="22037"/>
            </a:xfrm>
            <a:custGeom>
              <a:rect b="b" l="l" r="r" t="t"/>
              <a:pathLst>
                <a:path extrusionOk="0" h="659" w="767">
                  <a:moveTo>
                    <a:pt x="431" y="0"/>
                  </a:moveTo>
                  <a:cubicBezTo>
                    <a:pt x="144" y="0"/>
                    <a:pt x="0" y="347"/>
                    <a:pt x="204" y="563"/>
                  </a:cubicBezTo>
                  <a:cubicBezTo>
                    <a:pt x="269" y="629"/>
                    <a:pt x="349" y="658"/>
                    <a:pt x="429" y="658"/>
                  </a:cubicBezTo>
                  <a:cubicBezTo>
                    <a:pt x="596" y="658"/>
                    <a:pt x="758" y="527"/>
                    <a:pt x="767"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5"/>
            <p:cNvSpPr/>
            <p:nvPr/>
          </p:nvSpPr>
          <p:spPr>
            <a:xfrm>
              <a:off x="4217174"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5"/>
            <p:cNvSpPr/>
            <p:nvPr/>
          </p:nvSpPr>
          <p:spPr>
            <a:xfrm>
              <a:off x="3682534" y="415722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5"/>
            <p:cNvSpPr/>
            <p:nvPr/>
          </p:nvSpPr>
          <p:spPr>
            <a:xfrm>
              <a:off x="3758605" y="4157224"/>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5"/>
            <p:cNvSpPr/>
            <p:nvPr/>
          </p:nvSpPr>
          <p:spPr>
            <a:xfrm>
              <a:off x="3834309"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5"/>
            <p:cNvSpPr/>
            <p:nvPr/>
          </p:nvSpPr>
          <p:spPr>
            <a:xfrm>
              <a:off x="3910012" y="4157224"/>
              <a:ext cx="25648" cy="21636"/>
            </a:xfrm>
            <a:custGeom>
              <a:rect b="b" l="l" r="r" t="t"/>
              <a:pathLst>
                <a:path extrusionOk="0" h="647" w="767">
                  <a:moveTo>
                    <a:pt x="443" y="0"/>
                  </a:moveTo>
                  <a:cubicBezTo>
                    <a:pt x="144" y="0"/>
                    <a:pt x="0" y="348"/>
                    <a:pt x="204" y="551"/>
                  </a:cubicBezTo>
                  <a:cubicBezTo>
                    <a:pt x="270" y="617"/>
                    <a:pt x="352" y="647"/>
                    <a:pt x="433" y="647"/>
                  </a:cubicBezTo>
                  <a:cubicBezTo>
                    <a:pt x="602" y="647"/>
                    <a:pt x="767" y="518"/>
                    <a:pt x="767" y="324"/>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5"/>
            <p:cNvSpPr/>
            <p:nvPr/>
          </p:nvSpPr>
          <p:spPr>
            <a:xfrm>
              <a:off x="3985683" y="4157224"/>
              <a:ext cx="25682" cy="21636"/>
            </a:xfrm>
            <a:custGeom>
              <a:rect b="b" l="l" r="r" t="t"/>
              <a:pathLst>
                <a:path extrusionOk="0" h="647" w="768">
                  <a:moveTo>
                    <a:pt x="444" y="0"/>
                  </a:moveTo>
                  <a:cubicBezTo>
                    <a:pt x="156" y="0"/>
                    <a:pt x="1" y="348"/>
                    <a:pt x="216" y="551"/>
                  </a:cubicBezTo>
                  <a:cubicBezTo>
                    <a:pt x="282" y="617"/>
                    <a:pt x="363" y="647"/>
                    <a:pt x="443"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5"/>
            <p:cNvSpPr/>
            <p:nvPr/>
          </p:nvSpPr>
          <p:spPr>
            <a:xfrm>
              <a:off x="4061788"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5"/>
            <p:cNvSpPr/>
            <p:nvPr/>
          </p:nvSpPr>
          <p:spPr>
            <a:xfrm>
              <a:off x="4137491" y="4157224"/>
              <a:ext cx="25648" cy="21636"/>
            </a:xfrm>
            <a:custGeom>
              <a:rect b="b" l="l" r="r" t="t"/>
              <a:pathLst>
                <a:path extrusionOk="0" h="647" w="767">
                  <a:moveTo>
                    <a:pt x="431" y="0"/>
                  </a:moveTo>
                  <a:cubicBezTo>
                    <a:pt x="144" y="0"/>
                    <a:pt x="0" y="348"/>
                    <a:pt x="204" y="551"/>
                  </a:cubicBezTo>
                  <a:cubicBezTo>
                    <a:pt x="270" y="617"/>
                    <a:pt x="351" y="647"/>
                    <a:pt x="430" y="647"/>
                  </a:cubicBezTo>
                  <a:cubicBezTo>
                    <a:pt x="597" y="647"/>
                    <a:pt x="758"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5"/>
            <p:cNvSpPr/>
            <p:nvPr/>
          </p:nvSpPr>
          <p:spPr>
            <a:xfrm>
              <a:off x="4213162" y="4157224"/>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4" name="Google Shape;1684;p25"/>
          <p:cNvSpPr/>
          <p:nvPr/>
        </p:nvSpPr>
        <p:spPr>
          <a:xfrm>
            <a:off x="7689284" y="4447043"/>
            <a:ext cx="1454707" cy="273573"/>
          </a:xfrm>
          <a:custGeom>
            <a:rect b="b" l="l" r="r" t="t"/>
            <a:pathLst>
              <a:path extrusionOk="0" h="8181" w="43502">
                <a:moveTo>
                  <a:pt x="1" y="1"/>
                </a:moveTo>
                <a:lnTo>
                  <a:pt x="1" y="8181"/>
                </a:lnTo>
                <a:lnTo>
                  <a:pt x="43501" y="8181"/>
                </a:lnTo>
                <a:lnTo>
                  <a:pt x="435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5"/>
          <p:cNvSpPr/>
          <p:nvPr/>
        </p:nvSpPr>
        <p:spPr>
          <a:xfrm>
            <a:off x="8416596" y="4281650"/>
            <a:ext cx="727387" cy="165428"/>
          </a:xfrm>
          <a:custGeom>
            <a:rect b="b" l="l" r="r" t="t"/>
            <a:pathLst>
              <a:path extrusionOk="0" h="4947" w="21752">
                <a:moveTo>
                  <a:pt x="1" y="0"/>
                </a:moveTo>
                <a:lnTo>
                  <a:pt x="1" y="4947"/>
                </a:lnTo>
                <a:lnTo>
                  <a:pt x="21751" y="4947"/>
                </a:lnTo>
                <a:lnTo>
                  <a:pt x="21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5"/>
          <p:cNvSpPr/>
          <p:nvPr/>
        </p:nvSpPr>
        <p:spPr>
          <a:xfrm>
            <a:off x="7807827" y="4603139"/>
            <a:ext cx="379343" cy="332360"/>
          </a:xfrm>
          <a:custGeom>
            <a:rect b="b" l="l" r="r" t="t"/>
            <a:pathLst>
              <a:path extrusionOk="0" h="9939" w="11344">
                <a:moveTo>
                  <a:pt x="5679" y="0"/>
                </a:moveTo>
                <a:cubicBezTo>
                  <a:pt x="4013" y="0"/>
                  <a:pt x="2386" y="838"/>
                  <a:pt x="1450" y="2351"/>
                </a:cubicBezTo>
                <a:cubicBezTo>
                  <a:pt x="1" y="4687"/>
                  <a:pt x="719" y="7753"/>
                  <a:pt x="3055" y="9190"/>
                </a:cubicBezTo>
                <a:cubicBezTo>
                  <a:pt x="3872" y="9697"/>
                  <a:pt x="4778" y="9939"/>
                  <a:pt x="5673" y="9939"/>
                </a:cubicBezTo>
                <a:cubicBezTo>
                  <a:pt x="7336" y="9939"/>
                  <a:pt x="8959" y="9104"/>
                  <a:pt x="9894" y="7585"/>
                </a:cubicBezTo>
                <a:cubicBezTo>
                  <a:pt x="11343" y="5250"/>
                  <a:pt x="10612" y="2183"/>
                  <a:pt x="8289" y="746"/>
                </a:cubicBezTo>
                <a:cubicBezTo>
                  <a:pt x="7474" y="241"/>
                  <a:pt x="6571" y="0"/>
                  <a:pt x="5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2_1_1_1">
    <p:spTree>
      <p:nvGrpSpPr>
        <p:cNvPr id="1687" name="Shape 1687"/>
        <p:cNvGrpSpPr/>
        <p:nvPr/>
      </p:nvGrpSpPr>
      <p:grpSpPr>
        <a:xfrm>
          <a:off x="0" y="0"/>
          <a:ext cx="0" cy="0"/>
          <a:chOff x="0" y="0"/>
          <a:chExt cx="0" cy="0"/>
        </a:xfrm>
      </p:grpSpPr>
      <p:sp>
        <p:nvSpPr>
          <p:cNvPr id="1688" name="Google Shape;1688;p26"/>
          <p:cNvSpPr txBox="1"/>
          <p:nvPr>
            <p:ph type="title"/>
          </p:nvPr>
        </p:nvSpPr>
        <p:spPr>
          <a:xfrm>
            <a:off x="706625" y="445050"/>
            <a:ext cx="5858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9" name="Google Shape;1689;p26"/>
          <p:cNvSpPr txBox="1"/>
          <p:nvPr>
            <p:ph idx="1" type="subTitle"/>
          </p:nvPr>
        </p:nvSpPr>
        <p:spPr>
          <a:xfrm>
            <a:off x="707675" y="3250155"/>
            <a:ext cx="2336100" cy="137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90" name="Google Shape;1690;p26"/>
          <p:cNvSpPr txBox="1"/>
          <p:nvPr>
            <p:ph idx="2" type="subTitle"/>
          </p:nvPr>
        </p:nvSpPr>
        <p:spPr>
          <a:xfrm>
            <a:off x="3403950" y="3250155"/>
            <a:ext cx="2336100" cy="137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91" name="Google Shape;1691;p26"/>
          <p:cNvSpPr txBox="1"/>
          <p:nvPr>
            <p:ph idx="3" type="subTitle"/>
          </p:nvPr>
        </p:nvSpPr>
        <p:spPr>
          <a:xfrm>
            <a:off x="6101275" y="3250155"/>
            <a:ext cx="2336100" cy="137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92" name="Google Shape;1692;p26"/>
          <p:cNvSpPr txBox="1"/>
          <p:nvPr>
            <p:ph idx="4" type="subTitle"/>
          </p:nvPr>
        </p:nvSpPr>
        <p:spPr>
          <a:xfrm>
            <a:off x="709925" y="2711200"/>
            <a:ext cx="2331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93" name="Google Shape;1693;p26"/>
          <p:cNvSpPr txBox="1"/>
          <p:nvPr>
            <p:ph idx="5" type="subTitle"/>
          </p:nvPr>
        </p:nvSpPr>
        <p:spPr>
          <a:xfrm>
            <a:off x="3406200" y="2711200"/>
            <a:ext cx="2331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94" name="Google Shape;1694;p26"/>
          <p:cNvSpPr txBox="1"/>
          <p:nvPr>
            <p:ph idx="6" type="subTitle"/>
          </p:nvPr>
        </p:nvSpPr>
        <p:spPr>
          <a:xfrm>
            <a:off x="6103525" y="2711200"/>
            <a:ext cx="2331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1695" name="Google Shape;1695;p26"/>
          <p:cNvCxnSpPr/>
          <p:nvPr/>
        </p:nvCxnSpPr>
        <p:spPr>
          <a:xfrm>
            <a:off x="8570950" y="0"/>
            <a:ext cx="0" cy="1663200"/>
          </a:xfrm>
          <a:prstGeom prst="straightConnector1">
            <a:avLst/>
          </a:prstGeom>
          <a:noFill/>
          <a:ln cap="flat" cmpd="sng" w="9525">
            <a:solidFill>
              <a:schemeClr val="dk1"/>
            </a:solidFill>
            <a:prstDash val="solid"/>
            <a:round/>
            <a:headEnd len="med" w="med" type="none"/>
            <a:tailEnd len="med" w="med" type="none"/>
          </a:ln>
        </p:spPr>
      </p:cxnSp>
      <p:sp>
        <p:nvSpPr>
          <p:cNvPr id="1696" name="Google Shape;1696;p26"/>
          <p:cNvSpPr/>
          <p:nvPr/>
        </p:nvSpPr>
        <p:spPr>
          <a:xfrm>
            <a:off x="8403715" y="1391578"/>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7" name="Google Shape;1697;p26"/>
          <p:cNvGrpSpPr/>
          <p:nvPr/>
        </p:nvGrpSpPr>
        <p:grpSpPr>
          <a:xfrm>
            <a:off x="7912658" y="-9"/>
            <a:ext cx="555940" cy="467056"/>
            <a:chOff x="1655600" y="1342675"/>
            <a:chExt cx="415625" cy="349175"/>
          </a:xfrm>
        </p:grpSpPr>
        <p:sp>
          <p:nvSpPr>
            <p:cNvPr id="1698" name="Google Shape;1698;p26"/>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6"/>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6"/>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6"/>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6"/>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6"/>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6"/>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6"/>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6"/>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6"/>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6"/>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6"/>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6"/>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6"/>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6"/>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6"/>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6"/>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6"/>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6"/>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6"/>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6"/>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6"/>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6"/>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6"/>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6"/>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6"/>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6"/>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6"/>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6"/>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6"/>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6"/>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6"/>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6"/>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6"/>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6"/>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6"/>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6"/>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6"/>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6"/>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6"/>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6"/>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6"/>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6"/>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6"/>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6"/>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6"/>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6"/>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6"/>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6"/>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6"/>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6"/>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6"/>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6"/>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6"/>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6"/>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6"/>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6"/>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6"/>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6"/>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6"/>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6"/>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6"/>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6"/>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6"/>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2" name="Google Shape;1762;p26"/>
          <p:cNvSpPr/>
          <p:nvPr/>
        </p:nvSpPr>
        <p:spPr>
          <a:xfrm>
            <a:off x="6852626" y="677006"/>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6"/>
          <p:cNvSpPr/>
          <p:nvPr/>
        </p:nvSpPr>
        <p:spPr>
          <a:xfrm rot="5400000">
            <a:off x="580899" y="4194150"/>
            <a:ext cx="368466" cy="15302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_AND_TWO_COLUMNS_1_2_1_1_1_1">
    <p:spTree>
      <p:nvGrpSpPr>
        <p:cNvPr id="1764" name="Shape 1764"/>
        <p:cNvGrpSpPr/>
        <p:nvPr/>
      </p:nvGrpSpPr>
      <p:grpSpPr>
        <a:xfrm>
          <a:off x="0" y="0"/>
          <a:ext cx="0" cy="0"/>
          <a:chOff x="0" y="0"/>
          <a:chExt cx="0" cy="0"/>
        </a:xfrm>
      </p:grpSpPr>
      <p:sp>
        <p:nvSpPr>
          <p:cNvPr id="1765" name="Google Shape;1765;p27"/>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6" name="Google Shape;1766;p27"/>
          <p:cNvSpPr txBox="1"/>
          <p:nvPr>
            <p:ph idx="1" type="subTitle"/>
          </p:nvPr>
        </p:nvSpPr>
        <p:spPr>
          <a:xfrm>
            <a:off x="635375" y="2515094"/>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67" name="Google Shape;1767;p27"/>
          <p:cNvSpPr txBox="1"/>
          <p:nvPr>
            <p:ph idx="2" type="subTitle"/>
          </p:nvPr>
        </p:nvSpPr>
        <p:spPr>
          <a:xfrm>
            <a:off x="3277700" y="3005493"/>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68" name="Google Shape;1768;p27"/>
          <p:cNvSpPr txBox="1"/>
          <p:nvPr>
            <p:ph idx="3" type="subTitle"/>
          </p:nvPr>
        </p:nvSpPr>
        <p:spPr>
          <a:xfrm>
            <a:off x="5997316" y="3487467"/>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69" name="Google Shape;1769;p27"/>
          <p:cNvSpPr txBox="1"/>
          <p:nvPr>
            <p:ph idx="4" type="subTitle"/>
          </p:nvPr>
        </p:nvSpPr>
        <p:spPr>
          <a:xfrm>
            <a:off x="635375" y="1978925"/>
            <a:ext cx="1895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0" name="Google Shape;1770;p27"/>
          <p:cNvSpPr txBox="1"/>
          <p:nvPr>
            <p:ph idx="5" type="subTitle"/>
          </p:nvPr>
        </p:nvSpPr>
        <p:spPr>
          <a:xfrm>
            <a:off x="3277700" y="2474077"/>
            <a:ext cx="1895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1" name="Google Shape;1771;p27"/>
          <p:cNvSpPr txBox="1"/>
          <p:nvPr>
            <p:ph idx="6" type="subTitle"/>
          </p:nvPr>
        </p:nvSpPr>
        <p:spPr>
          <a:xfrm>
            <a:off x="5997316" y="2956051"/>
            <a:ext cx="1895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2" name="Google Shape;1772;p27"/>
          <p:cNvSpPr/>
          <p:nvPr/>
        </p:nvSpPr>
        <p:spPr>
          <a:xfrm>
            <a:off x="3040652" y="4412747"/>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7"/>
          <p:cNvSpPr/>
          <p:nvPr/>
        </p:nvSpPr>
        <p:spPr>
          <a:xfrm>
            <a:off x="2899670" y="425745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7"/>
          <p:cNvSpPr/>
          <p:nvPr/>
        </p:nvSpPr>
        <p:spPr>
          <a:xfrm>
            <a:off x="245375" y="3726550"/>
            <a:ext cx="368475" cy="1416956"/>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5" name="Google Shape;1775;p27"/>
          <p:cNvCxnSpPr/>
          <p:nvPr/>
        </p:nvCxnSpPr>
        <p:spPr>
          <a:xfrm>
            <a:off x="613850" y="2183150"/>
            <a:ext cx="0" cy="2960400"/>
          </a:xfrm>
          <a:prstGeom prst="straightConnector1">
            <a:avLst/>
          </a:prstGeom>
          <a:noFill/>
          <a:ln cap="flat" cmpd="sng" w="9525">
            <a:solidFill>
              <a:schemeClr val="dk1"/>
            </a:solidFill>
            <a:prstDash val="solid"/>
            <a:round/>
            <a:headEnd len="med" w="med" type="none"/>
            <a:tailEnd len="med" w="med" type="none"/>
          </a:ln>
        </p:spPr>
      </p:cxnSp>
      <p:cxnSp>
        <p:nvCxnSpPr>
          <p:cNvPr id="1776" name="Google Shape;1776;p27"/>
          <p:cNvCxnSpPr/>
          <p:nvPr/>
        </p:nvCxnSpPr>
        <p:spPr>
          <a:xfrm>
            <a:off x="3242525" y="2693025"/>
            <a:ext cx="0" cy="2475300"/>
          </a:xfrm>
          <a:prstGeom prst="straightConnector1">
            <a:avLst/>
          </a:prstGeom>
          <a:noFill/>
          <a:ln cap="flat" cmpd="sng" w="9525">
            <a:solidFill>
              <a:schemeClr val="dk1"/>
            </a:solidFill>
            <a:prstDash val="solid"/>
            <a:round/>
            <a:headEnd len="med" w="med" type="none"/>
            <a:tailEnd len="med" w="med" type="none"/>
          </a:ln>
        </p:spPr>
      </p:cxnSp>
      <p:cxnSp>
        <p:nvCxnSpPr>
          <p:cNvPr id="1777" name="Google Shape;1777;p27"/>
          <p:cNvCxnSpPr/>
          <p:nvPr/>
        </p:nvCxnSpPr>
        <p:spPr>
          <a:xfrm>
            <a:off x="5975175" y="3173225"/>
            <a:ext cx="0" cy="2014800"/>
          </a:xfrm>
          <a:prstGeom prst="straightConnector1">
            <a:avLst/>
          </a:prstGeom>
          <a:noFill/>
          <a:ln cap="flat" cmpd="sng" w="9525">
            <a:solidFill>
              <a:schemeClr val="dk1"/>
            </a:solidFill>
            <a:prstDash val="solid"/>
            <a:round/>
            <a:headEnd len="med" w="med" type="none"/>
            <a:tailEnd len="med" w="med" type="none"/>
          </a:ln>
        </p:spPr>
      </p:cxnSp>
      <p:sp>
        <p:nvSpPr>
          <p:cNvPr id="1778" name="Google Shape;1778;p27"/>
          <p:cNvSpPr/>
          <p:nvPr/>
        </p:nvSpPr>
        <p:spPr>
          <a:xfrm>
            <a:off x="5749076" y="460858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27"/>
          <p:cNvGrpSpPr/>
          <p:nvPr/>
        </p:nvGrpSpPr>
        <p:grpSpPr>
          <a:xfrm>
            <a:off x="151664" y="117121"/>
            <a:ext cx="555909" cy="466998"/>
            <a:chOff x="2288402" y="2491171"/>
            <a:chExt cx="555909" cy="466998"/>
          </a:xfrm>
        </p:grpSpPr>
        <p:sp>
          <p:nvSpPr>
            <p:cNvPr id="1780" name="Google Shape;1780;p27"/>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7"/>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7"/>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7"/>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7"/>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7"/>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7"/>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7"/>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7"/>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7"/>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7"/>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7"/>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7"/>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7"/>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7"/>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7"/>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7"/>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7"/>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7"/>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7"/>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7"/>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7"/>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7"/>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7"/>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7"/>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7"/>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7"/>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7"/>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7"/>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7"/>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7"/>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7"/>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7"/>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7"/>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7"/>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7"/>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7"/>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7"/>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7"/>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7"/>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7"/>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7"/>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7"/>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7"/>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7"/>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7"/>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7"/>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7"/>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7"/>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7"/>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7"/>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7"/>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7"/>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7"/>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7"/>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7"/>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7"/>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7"/>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7"/>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7"/>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7"/>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7"/>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7"/>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7"/>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27"/>
          <p:cNvGrpSpPr/>
          <p:nvPr/>
        </p:nvGrpSpPr>
        <p:grpSpPr>
          <a:xfrm>
            <a:off x="706614" y="4141929"/>
            <a:ext cx="555934" cy="466650"/>
            <a:chOff x="4723089" y="2279829"/>
            <a:chExt cx="555934" cy="466650"/>
          </a:xfrm>
        </p:grpSpPr>
        <p:sp>
          <p:nvSpPr>
            <p:cNvPr id="1845" name="Google Shape;1845;p27"/>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7"/>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7"/>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7"/>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7"/>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7"/>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7"/>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7"/>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7"/>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7"/>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7"/>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7"/>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7"/>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7"/>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7"/>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7"/>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7"/>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7"/>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7"/>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7"/>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7"/>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7"/>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7"/>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7"/>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7"/>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7"/>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7"/>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7"/>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7"/>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7"/>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7"/>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7"/>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7"/>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7"/>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7"/>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7"/>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7"/>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7"/>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7"/>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7"/>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7"/>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7"/>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7"/>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7"/>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7"/>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7"/>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7"/>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7"/>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7"/>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7"/>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7"/>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7"/>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7"/>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7"/>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7"/>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7"/>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7"/>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7"/>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7"/>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7"/>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7"/>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7"/>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7"/>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7"/>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27"/>
          <p:cNvGrpSpPr/>
          <p:nvPr/>
        </p:nvGrpSpPr>
        <p:grpSpPr>
          <a:xfrm>
            <a:off x="8333415" y="39646"/>
            <a:ext cx="823460" cy="1680594"/>
            <a:chOff x="8333415" y="39646"/>
            <a:chExt cx="823460" cy="1680594"/>
          </a:xfrm>
        </p:grpSpPr>
        <p:sp>
          <p:nvSpPr>
            <p:cNvPr id="1910" name="Google Shape;1910;p27"/>
            <p:cNvSpPr/>
            <p:nvPr/>
          </p:nvSpPr>
          <p:spPr>
            <a:xfrm>
              <a:off x="8333415" y="39646"/>
              <a:ext cx="823460" cy="1680594"/>
            </a:xfrm>
            <a:custGeom>
              <a:rect b="b" l="l" r="r" t="t"/>
              <a:pathLst>
                <a:path extrusionOk="0" h="50257" w="24625">
                  <a:moveTo>
                    <a:pt x="24625" y="1"/>
                  </a:moveTo>
                  <a:cubicBezTo>
                    <a:pt x="11055" y="372"/>
                    <a:pt x="0" y="11463"/>
                    <a:pt x="0" y="25129"/>
                  </a:cubicBezTo>
                  <a:cubicBezTo>
                    <a:pt x="0" y="38795"/>
                    <a:pt x="11055" y="49885"/>
                    <a:pt x="24625" y="50257"/>
                  </a:cubicBezTo>
                  <a:lnTo>
                    <a:pt x="24625" y="37585"/>
                  </a:lnTo>
                  <a:lnTo>
                    <a:pt x="20014" y="26063"/>
                  </a:lnTo>
                  <a:lnTo>
                    <a:pt x="24625" y="12673"/>
                  </a:lnTo>
                  <a:lnTo>
                    <a:pt x="246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7"/>
            <p:cNvSpPr/>
            <p:nvPr/>
          </p:nvSpPr>
          <p:spPr>
            <a:xfrm>
              <a:off x="8743924" y="463398"/>
              <a:ext cx="412951" cy="832689"/>
            </a:xfrm>
            <a:custGeom>
              <a:rect b="b" l="l" r="r" t="t"/>
              <a:pathLst>
                <a:path extrusionOk="0" h="24901" w="12349">
                  <a:moveTo>
                    <a:pt x="12349" y="1"/>
                  </a:moveTo>
                  <a:cubicBezTo>
                    <a:pt x="5594" y="144"/>
                    <a:pt x="1" y="5666"/>
                    <a:pt x="1" y="12445"/>
                  </a:cubicBezTo>
                  <a:cubicBezTo>
                    <a:pt x="1" y="19236"/>
                    <a:pt x="5594" y="24757"/>
                    <a:pt x="12349" y="24901"/>
                  </a:cubicBezTo>
                  <a:lnTo>
                    <a:pt x="123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TITLE_AND_TWO_COLUMNS_1_2_1_1_1_1_1">
    <p:spTree>
      <p:nvGrpSpPr>
        <p:cNvPr id="1912" name="Shape 1912"/>
        <p:cNvGrpSpPr/>
        <p:nvPr/>
      </p:nvGrpSpPr>
      <p:grpSpPr>
        <a:xfrm>
          <a:off x="0" y="0"/>
          <a:ext cx="0" cy="0"/>
          <a:chOff x="0" y="0"/>
          <a:chExt cx="0" cy="0"/>
        </a:xfrm>
      </p:grpSpPr>
      <p:sp>
        <p:nvSpPr>
          <p:cNvPr id="1913" name="Google Shape;1913;p28"/>
          <p:cNvSpPr/>
          <p:nvPr/>
        </p:nvSpPr>
        <p:spPr>
          <a:xfrm>
            <a:off x="3823600" y="539500"/>
            <a:ext cx="46164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8"/>
          <p:cNvSpPr/>
          <p:nvPr/>
        </p:nvSpPr>
        <p:spPr>
          <a:xfrm flipH="1">
            <a:off x="3098145" y="-5575"/>
            <a:ext cx="725463"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8"/>
          <p:cNvSpPr/>
          <p:nvPr/>
        </p:nvSpPr>
        <p:spPr>
          <a:xfrm>
            <a:off x="8439896" y="3066100"/>
            <a:ext cx="250673" cy="2077493"/>
          </a:xfrm>
          <a:custGeom>
            <a:rect b="b" l="l" r="r" t="t"/>
            <a:pathLst>
              <a:path extrusionOk="0" h="62126" w="4073">
                <a:moveTo>
                  <a:pt x="0" y="0"/>
                </a:moveTo>
                <a:lnTo>
                  <a:pt x="0" y="62125"/>
                </a:lnTo>
                <a:lnTo>
                  <a:pt x="4072" y="62125"/>
                </a:lnTo>
                <a:lnTo>
                  <a:pt x="4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28"/>
          <p:cNvGrpSpPr/>
          <p:nvPr/>
        </p:nvGrpSpPr>
        <p:grpSpPr>
          <a:xfrm flipH="1">
            <a:off x="2654397" y="3030886"/>
            <a:ext cx="556341" cy="466622"/>
            <a:chOff x="5590805" y="3094411"/>
            <a:chExt cx="556341" cy="466622"/>
          </a:xfrm>
        </p:grpSpPr>
        <p:sp>
          <p:nvSpPr>
            <p:cNvPr id="1917" name="Google Shape;1917;p28"/>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8"/>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8"/>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8"/>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8"/>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8"/>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8"/>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8"/>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8"/>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8"/>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8"/>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8"/>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8"/>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8"/>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8"/>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8"/>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8"/>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8"/>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8"/>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8"/>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8"/>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8"/>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8"/>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8"/>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8"/>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8"/>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8"/>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8"/>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8"/>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8"/>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8"/>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8"/>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8"/>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8"/>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8"/>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8"/>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8"/>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8"/>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8"/>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8"/>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8"/>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8"/>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8"/>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8"/>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8"/>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8"/>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8"/>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8"/>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8"/>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8"/>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8"/>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8"/>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8"/>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8"/>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8"/>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8"/>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8"/>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8"/>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8"/>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8"/>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8"/>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8"/>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8"/>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8"/>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81" name="Google Shape;1981;p28"/>
          <p:cNvCxnSpPr/>
          <p:nvPr/>
        </p:nvCxnSpPr>
        <p:spPr>
          <a:xfrm>
            <a:off x="8439906" y="1766450"/>
            <a:ext cx="0" cy="3396000"/>
          </a:xfrm>
          <a:prstGeom prst="straightConnector1">
            <a:avLst/>
          </a:prstGeom>
          <a:noFill/>
          <a:ln cap="flat" cmpd="sng" w="9525">
            <a:solidFill>
              <a:schemeClr val="dk1"/>
            </a:solidFill>
            <a:prstDash val="solid"/>
            <a:round/>
            <a:headEnd len="med" w="med" type="none"/>
            <a:tailEnd len="med" w="med" type="none"/>
          </a:ln>
        </p:spPr>
      </p:cxnSp>
      <p:sp>
        <p:nvSpPr>
          <p:cNvPr id="1982" name="Google Shape;1982;p28"/>
          <p:cNvSpPr/>
          <p:nvPr/>
        </p:nvSpPr>
        <p:spPr>
          <a:xfrm>
            <a:off x="3221198" y="2205912"/>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8"/>
          <p:cNvSpPr/>
          <p:nvPr/>
        </p:nvSpPr>
        <p:spPr>
          <a:xfrm>
            <a:off x="1596255" y="2868083"/>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8"/>
          <p:cNvSpPr/>
          <p:nvPr/>
        </p:nvSpPr>
        <p:spPr>
          <a:xfrm>
            <a:off x="1659606" y="2153729"/>
            <a:ext cx="2164003" cy="1311316"/>
          </a:xfrm>
          <a:custGeom>
            <a:rect b="b" l="l" r="r" t="t"/>
            <a:pathLst>
              <a:path extrusionOk="0" fill="none" h="39214" w="64713">
                <a:moveTo>
                  <a:pt x="1" y="39214"/>
                </a:moveTo>
                <a:lnTo>
                  <a:pt x="64713" y="1"/>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8"/>
          <p:cNvSpPr/>
          <p:nvPr/>
        </p:nvSpPr>
        <p:spPr>
          <a:xfrm>
            <a:off x="3423073" y="-5184"/>
            <a:ext cx="33" cy="2395107"/>
          </a:xfrm>
          <a:custGeom>
            <a:rect b="b" l="l" r="r" t="t"/>
            <a:pathLst>
              <a:path extrusionOk="0" fill="none" h="71624" w="1">
                <a:moveTo>
                  <a:pt x="0" y="71624"/>
                </a:moveTo>
                <a:lnTo>
                  <a:pt x="0" y="1"/>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8"/>
          <p:cNvSpPr txBox="1"/>
          <p:nvPr>
            <p:ph type="title"/>
          </p:nvPr>
        </p:nvSpPr>
        <p:spPr>
          <a:xfrm>
            <a:off x="713225" y="445025"/>
            <a:ext cx="238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7" name="Google Shape;1987;p28"/>
          <p:cNvSpPr txBox="1"/>
          <p:nvPr>
            <p:ph idx="1" type="subTitle"/>
          </p:nvPr>
        </p:nvSpPr>
        <p:spPr>
          <a:xfrm>
            <a:off x="5200425" y="1128460"/>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88" name="Google Shape;1988;p28"/>
          <p:cNvSpPr txBox="1"/>
          <p:nvPr>
            <p:ph idx="2" type="subTitle"/>
          </p:nvPr>
        </p:nvSpPr>
        <p:spPr>
          <a:xfrm>
            <a:off x="5200425" y="3851020"/>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89" name="Google Shape;1989;p28"/>
          <p:cNvSpPr txBox="1"/>
          <p:nvPr>
            <p:ph idx="3" type="subTitle"/>
          </p:nvPr>
        </p:nvSpPr>
        <p:spPr>
          <a:xfrm>
            <a:off x="5200425" y="2485583"/>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90" name="Google Shape;1990;p28"/>
          <p:cNvSpPr txBox="1"/>
          <p:nvPr>
            <p:ph idx="4" type="subTitle"/>
          </p:nvPr>
        </p:nvSpPr>
        <p:spPr>
          <a:xfrm>
            <a:off x="5200425" y="593943"/>
            <a:ext cx="18954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1" name="Google Shape;1991;p28"/>
          <p:cNvSpPr txBox="1"/>
          <p:nvPr>
            <p:ph idx="5" type="subTitle"/>
          </p:nvPr>
        </p:nvSpPr>
        <p:spPr>
          <a:xfrm>
            <a:off x="5200425" y="3316503"/>
            <a:ext cx="18954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2" name="Google Shape;1992;p28"/>
          <p:cNvSpPr txBox="1"/>
          <p:nvPr>
            <p:ph idx="6" type="subTitle"/>
          </p:nvPr>
        </p:nvSpPr>
        <p:spPr>
          <a:xfrm>
            <a:off x="5200425" y="1951066"/>
            <a:ext cx="18954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TITLE_AND_TWO_COLUMNS_2_1">
    <p:spTree>
      <p:nvGrpSpPr>
        <p:cNvPr id="1993" name="Shape 1993"/>
        <p:cNvGrpSpPr/>
        <p:nvPr/>
      </p:nvGrpSpPr>
      <p:grpSpPr>
        <a:xfrm>
          <a:off x="0" y="0"/>
          <a:ext cx="0" cy="0"/>
          <a:chOff x="0" y="0"/>
          <a:chExt cx="0" cy="0"/>
        </a:xfrm>
      </p:grpSpPr>
      <p:sp>
        <p:nvSpPr>
          <p:cNvPr id="1994" name="Google Shape;1994;p29"/>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5" name="Google Shape;1995;p29"/>
          <p:cNvSpPr txBox="1"/>
          <p:nvPr>
            <p:ph idx="1" type="subTitle"/>
          </p:nvPr>
        </p:nvSpPr>
        <p:spPr>
          <a:xfrm>
            <a:off x="814975" y="3050611"/>
            <a:ext cx="1725600" cy="8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6" name="Google Shape;1996;p29"/>
          <p:cNvSpPr txBox="1"/>
          <p:nvPr>
            <p:ph idx="2" type="subTitle"/>
          </p:nvPr>
        </p:nvSpPr>
        <p:spPr>
          <a:xfrm>
            <a:off x="2748900" y="3050611"/>
            <a:ext cx="1725600" cy="8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7" name="Google Shape;1997;p29"/>
          <p:cNvSpPr txBox="1"/>
          <p:nvPr>
            <p:ph idx="3" type="subTitle"/>
          </p:nvPr>
        </p:nvSpPr>
        <p:spPr>
          <a:xfrm>
            <a:off x="4682825" y="3050611"/>
            <a:ext cx="1725600" cy="8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8" name="Google Shape;1998;p29"/>
          <p:cNvSpPr txBox="1"/>
          <p:nvPr>
            <p:ph idx="4" type="subTitle"/>
          </p:nvPr>
        </p:nvSpPr>
        <p:spPr>
          <a:xfrm>
            <a:off x="6616750" y="3050611"/>
            <a:ext cx="1725600" cy="8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9" name="Google Shape;1999;p29"/>
          <p:cNvSpPr txBox="1"/>
          <p:nvPr>
            <p:ph idx="5" type="subTitle"/>
          </p:nvPr>
        </p:nvSpPr>
        <p:spPr>
          <a:xfrm>
            <a:off x="814975" y="2249424"/>
            <a:ext cx="1728300" cy="4626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Teko"/>
              <a:buNone/>
              <a:defRPr sz="2800">
                <a:latin typeface="Teko"/>
                <a:ea typeface="Teko"/>
                <a:cs typeface="Teko"/>
                <a:sym typeface="Tek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000" name="Google Shape;2000;p29"/>
          <p:cNvSpPr txBox="1"/>
          <p:nvPr>
            <p:ph idx="6" type="subTitle"/>
          </p:nvPr>
        </p:nvSpPr>
        <p:spPr>
          <a:xfrm>
            <a:off x="2748900" y="2249424"/>
            <a:ext cx="1728300" cy="46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01" name="Google Shape;2001;p29"/>
          <p:cNvSpPr txBox="1"/>
          <p:nvPr>
            <p:ph idx="7" type="subTitle"/>
          </p:nvPr>
        </p:nvSpPr>
        <p:spPr>
          <a:xfrm>
            <a:off x="4682825" y="2249424"/>
            <a:ext cx="1728300" cy="46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02" name="Google Shape;2002;p29"/>
          <p:cNvSpPr txBox="1"/>
          <p:nvPr>
            <p:ph idx="8" type="subTitle"/>
          </p:nvPr>
        </p:nvSpPr>
        <p:spPr>
          <a:xfrm>
            <a:off x="6616750" y="2249424"/>
            <a:ext cx="1728300" cy="46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03" name="Google Shape;2003;p29"/>
          <p:cNvSpPr/>
          <p:nvPr/>
        </p:nvSpPr>
        <p:spPr>
          <a:xfrm>
            <a:off x="8439434" y="0"/>
            <a:ext cx="33" cy="1623713"/>
          </a:xfrm>
          <a:custGeom>
            <a:rect b="b" l="l" r="r" t="t"/>
            <a:pathLst>
              <a:path extrusionOk="0" fill="none" h="48556" w="1">
                <a:moveTo>
                  <a:pt x="0" y="0"/>
                </a:moveTo>
                <a:lnTo>
                  <a:pt x="0" y="48555"/>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9"/>
          <p:cNvSpPr/>
          <p:nvPr/>
        </p:nvSpPr>
        <p:spPr>
          <a:xfrm>
            <a:off x="8272665" y="1564803"/>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5" name="Google Shape;2005;p29"/>
          <p:cNvGrpSpPr/>
          <p:nvPr/>
        </p:nvGrpSpPr>
        <p:grpSpPr>
          <a:xfrm>
            <a:off x="7786403" y="173216"/>
            <a:ext cx="555940" cy="467056"/>
            <a:chOff x="1655600" y="1342675"/>
            <a:chExt cx="415625" cy="349175"/>
          </a:xfrm>
        </p:grpSpPr>
        <p:sp>
          <p:nvSpPr>
            <p:cNvPr id="2006" name="Google Shape;2006;p29"/>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9"/>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9"/>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9"/>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9"/>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9"/>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9"/>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9"/>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9"/>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9"/>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9"/>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9"/>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9"/>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9"/>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9"/>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9"/>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9"/>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9"/>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9"/>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9"/>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9"/>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9"/>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9"/>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9"/>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9"/>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9"/>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9"/>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9"/>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9"/>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9"/>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9"/>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9"/>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9"/>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9"/>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9"/>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9"/>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9"/>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9"/>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9"/>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9"/>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9"/>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9"/>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9"/>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9"/>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9"/>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9"/>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9"/>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9"/>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9"/>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9"/>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9"/>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9"/>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9"/>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9"/>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9"/>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9"/>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9"/>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9"/>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9"/>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9"/>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9"/>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9"/>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9"/>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9"/>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0" name="Google Shape;2070;p29"/>
          <p:cNvSpPr/>
          <p:nvPr/>
        </p:nvSpPr>
        <p:spPr>
          <a:xfrm rot="10800000">
            <a:off x="-7" y="4049128"/>
            <a:ext cx="699732" cy="1073391"/>
          </a:xfrm>
          <a:custGeom>
            <a:rect b="b" l="l" r="r" t="t"/>
            <a:pathLst>
              <a:path extrusionOk="0" h="32099" w="20925">
                <a:moveTo>
                  <a:pt x="1869" y="0"/>
                </a:moveTo>
                <a:cubicBezTo>
                  <a:pt x="671" y="2647"/>
                  <a:pt x="1" y="7881"/>
                  <a:pt x="1" y="10971"/>
                </a:cubicBezTo>
                <a:cubicBezTo>
                  <a:pt x="1" y="22553"/>
                  <a:pt x="9331" y="31979"/>
                  <a:pt x="20925" y="32099"/>
                </a:cubicBezTo>
                <a:lnTo>
                  <a:pt x="20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9"/>
          <p:cNvSpPr/>
          <p:nvPr/>
        </p:nvSpPr>
        <p:spPr>
          <a:xfrm>
            <a:off x="6852626" y="867306"/>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2" name="Google Shape;2072;p29"/>
          <p:cNvGrpSpPr/>
          <p:nvPr/>
        </p:nvGrpSpPr>
        <p:grpSpPr>
          <a:xfrm>
            <a:off x="8439434" y="4548263"/>
            <a:ext cx="556310" cy="466597"/>
            <a:chOff x="3682534" y="3712263"/>
            <a:chExt cx="556310" cy="466597"/>
          </a:xfrm>
        </p:grpSpPr>
        <p:sp>
          <p:nvSpPr>
            <p:cNvPr id="2073" name="Google Shape;2073;p29"/>
            <p:cNvSpPr/>
            <p:nvPr/>
          </p:nvSpPr>
          <p:spPr>
            <a:xfrm>
              <a:off x="3682534" y="37122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9"/>
                    <a:pt x="767" y="324"/>
                  </a:cubicBezTo>
                  <a:cubicBezTo>
                    <a:pt x="767" y="145"/>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9"/>
            <p:cNvSpPr/>
            <p:nvPr/>
          </p:nvSpPr>
          <p:spPr>
            <a:xfrm>
              <a:off x="3758605" y="37122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9"/>
            <p:cNvSpPr/>
            <p:nvPr/>
          </p:nvSpPr>
          <p:spPr>
            <a:xfrm>
              <a:off x="3834309"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9"/>
            <p:cNvSpPr/>
            <p:nvPr/>
          </p:nvSpPr>
          <p:spPr>
            <a:xfrm>
              <a:off x="3910012" y="3712263"/>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9"/>
            <p:cNvSpPr/>
            <p:nvPr/>
          </p:nvSpPr>
          <p:spPr>
            <a:xfrm>
              <a:off x="3985683" y="3712263"/>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9"/>
            <p:cNvSpPr/>
            <p:nvPr/>
          </p:nvSpPr>
          <p:spPr>
            <a:xfrm>
              <a:off x="4061788"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9"/>
            <p:cNvSpPr/>
            <p:nvPr/>
          </p:nvSpPr>
          <p:spPr>
            <a:xfrm>
              <a:off x="4137491" y="3712263"/>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9"/>
            <p:cNvSpPr/>
            <p:nvPr/>
          </p:nvSpPr>
          <p:spPr>
            <a:xfrm>
              <a:off x="4213162" y="3712263"/>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9"/>
            <p:cNvSpPr/>
            <p:nvPr/>
          </p:nvSpPr>
          <p:spPr>
            <a:xfrm>
              <a:off x="3682534" y="377596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9"/>
            <p:cNvSpPr/>
            <p:nvPr/>
          </p:nvSpPr>
          <p:spPr>
            <a:xfrm>
              <a:off x="3762216"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9"/>
            <p:cNvSpPr/>
            <p:nvPr/>
          </p:nvSpPr>
          <p:spPr>
            <a:xfrm>
              <a:off x="3834309"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9"/>
            <p:cNvSpPr/>
            <p:nvPr/>
          </p:nvSpPr>
          <p:spPr>
            <a:xfrm>
              <a:off x="3913590" y="3775963"/>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9"/>
            <p:cNvSpPr/>
            <p:nvPr/>
          </p:nvSpPr>
          <p:spPr>
            <a:xfrm>
              <a:off x="3989695"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9"/>
            <p:cNvSpPr/>
            <p:nvPr/>
          </p:nvSpPr>
          <p:spPr>
            <a:xfrm>
              <a:off x="4061788"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9"/>
            <p:cNvSpPr/>
            <p:nvPr/>
          </p:nvSpPr>
          <p:spPr>
            <a:xfrm>
              <a:off x="4137491" y="3775963"/>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9"/>
            <p:cNvSpPr/>
            <p:nvPr/>
          </p:nvSpPr>
          <p:spPr>
            <a:xfrm>
              <a:off x="4217174"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9"/>
            <p:cNvSpPr/>
            <p:nvPr/>
          </p:nvSpPr>
          <p:spPr>
            <a:xfrm>
              <a:off x="3682534" y="3839228"/>
              <a:ext cx="25648" cy="22070"/>
            </a:xfrm>
            <a:custGeom>
              <a:rect b="b" l="l" r="r" t="t"/>
              <a:pathLst>
                <a:path extrusionOk="0" h="660" w="767">
                  <a:moveTo>
                    <a:pt x="443" y="1"/>
                  </a:moveTo>
                  <a:cubicBezTo>
                    <a:pt x="156" y="1"/>
                    <a:pt x="0" y="360"/>
                    <a:pt x="216" y="564"/>
                  </a:cubicBezTo>
                  <a:cubicBezTo>
                    <a:pt x="282" y="630"/>
                    <a:pt x="363" y="659"/>
                    <a:pt x="442" y="659"/>
                  </a:cubicBezTo>
                  <a:cubicBezTo>
                    <a:pt x="608" y="659"/>
                    <a:pt x="767" y="530"/>
                    <a:pt x="767" y="336"/>
                  </a:cubicBezTo>
                  <a:cubicBezTo>
                    <a:pt x="767" y="156"/>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9"/>
            <p:cNvSpPr/>
            <p:nvPr/>
          </p:nvSpPr>
          <p:spPr>
            <a:xfrm>
              <a:off x="3758605" y="3839228"/>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0"/>
                    <a:pt x="755" y="336"/>
                  </a:cubicBezTo>
                  <a:cubicBezTo>
                    <a:pt x="755" y="156"/>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9"/>
            <p:cNvSpPr/>
            <p:nvPr/>
          </p:nvSpPr>
          <p:spPr>
            <a:xfrm>
              <a:off x="3834309" y="3839228"/>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9"/>
            <p:cNvSpPr/>
            <p:nvPr/>
          </p:nvSpPr>
          <p:spPr>
            <a:xfrm>
              <a:off x="3910012" y="3839228"/>
              <a:ext cx="25648" cy="22070"/>
            </a:xfrm>
            <a:custGeom>
              <a:rect b="b" l="l" r="r" t="t"/>
              <a:pathLst>
                <a:path extrusionOk="0" h="660" w="767">
                  <a:moveTo>
                    <a:pt x="443" y="1"/>
                  </a:moveTo>
                  <a:cubicBezTo>
                    <a:pt x="144" y="1"/>
                    <a:pt x="0" y="360"/>
                    <a:pt x="204" y="564"/>
                  </a:cubicBezTo>
                  <a:cubicBezTo>
                    <a:pt x="270" y="630"/>
                    <a:pt x="352" y="659"/>
                    <a:pt x="433" y="659"/>
                  </a:cubicBezTo>
                  <a:cubicBezTo>
                    <a:pt x="602" y="659"/>
                    <a:pt x="767" y="530"/>
                    <a:pt x="767" y="336"/>
                  </a:cubicBezTo>
                  <a:cubicBezTo>
                    <a:pt x="767" y="156"/>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9"/>
            <p:cNvSpPr/>
            <p:nvPr/>
          </p:nvSpPr>
          <p:spPr>
            <a:xfrm>
              <a:off x="3985683" y="3839228"/>
              <a:ext cx="25682" cy="22070"/>
            </a:xfrm>
            <a:custGeom>
              <a:rect b="b" l="l" r="r" t="t"/>
              <a:pathLst>
                <a:path extrusionOk="0" h="660" w="768">
                  <a:moveTo>
                    <a:pt x="444" y="1"/>
                  </a:moveTo>
                  <a:cubicBezTo>
                    <a:pt x="156" y="1"/>
                    <a:pt x="1" y="360"/>
                    <a:pt x="216" y="564"/>
                  </a:cubicBezTo>
                  <a:cubicBezTo>
                    <a:pt x="282" y="630"/>
                    <a:pt x="363" y="659"/>
                    <a:pt x="443"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9"/>
            <p:cNvSpPr/>
            <p:nvPr/>
          </p:nvSpPr>
          <p:spPr>
            <a:xfrm>
              <a:off x="4061788" y="3839228"/>
              <a:ext cx="25247" cy="22070"/>
            </a:xfrm>
            <a:custGeom>
              <a:rect b="b" l="l" r="r" t="t"/>
              <a:pathLst>
                <a:path extrusionOk="0" h="660" w="755">
                  <a:moveTo>
                    <a:pt x="432" y="1"/>
                  </a:moveTo>
                  <a:cubicBezTo>
                    <a:pt x="144" y="1"/>
                    <a:pt x="0" y="348"/>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9"/>
            <p:cNvSpPr/>
            <p:nvPr/>
          </p:nvSpPr>
          <p:spPr>
            <a:xfrm>
              <a:off x="4137491" y="3839228"/>
              <a:ext cx="25648" cy="22070"/>
            </a:xfrm>
            <a:custGeom>
              <a:rect b="b" l="l" r="r" t="t"/>
              <a:pathLst>
                <a:path extrusionOk="0" h="660" w="767">
                  <a:moveTo>
                    <a:pt x="431" y="1"/>
                  </a:moveTo>
                  <a:cubicBezTo>
                    <a:pt x="144" y="1"/>
                    <a:pt x="0" y="360"/>
                    <a:pt x="204" y="564"/>
                  </a:cubicBezTo>
                  <a:cubicBezTo>
                    <a:pt x="270" y="630"/>
                    <a:pt x="351" y="659"/>
                    <a:pt x="430" y="659"/>
                  </a:cubicBezTo>
                  <a:cubicBezTo>
                    <a:pt x="597" y="659"/>
                    <a:pt x="758"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9"/>
            <p:cNvSpPr/>
            <p:nvPr/>
          </p:nvSpPr>
          <p:spPr>
            <a:xfrm>
              <a:off x="4213162" y="3839228"/>
              <a:ext cx="25682" cy="22070"/>
            </a:xfrm>
            <a:custGeom>
              <a:rect b="b" l="l" r="r" t="t"/>
              <a:pathLst>
                <a:path extrusionOk="0" h="660" w="768">
                  <a:moveTo>
                    <a:pt x="444" y="1"/>
                  </a:moveTo>
                  <a:cubicBezTo>
                    <a:pt x="144" y="1"/>
                    <a:pt x="1" y="360"/>
                    <a:pt x="204" y="564"/>
                  </a:cubicBezTo>
                  <a:cubicBezTo>
                    <a:pt x="274" y="630"/>
                    <a:pt x="358" y="659"/>
                    <a:pt x="439"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9"/>
            <p:cNvSpPr/>
            <p:nvPr/>
          </p:nvSpPr>
          <p:spPr>
            <a:xfrm>
              <a:off x="3682534" y="3902928"/>
              <a:ext cx="25648" cy="21803"/>
            </a:xfrm>
            <a:custGeom>
              <a:rect b="b" l="l" r="r" t="t"/>
              <a:pathLst>
                <a:path extrusionOk="0" h="652" w="767">
                  <a:moveTo>
                    <a:pt x="443" y="0"/>
                  </a:moveTo>
                  <a:cubicBezTo>
                    <a:pt x="156" y="0"/>
                    <a:pt x="0" y="347"/>
                    <a:pt x="216" y="551"/>
                  </a:cubicBezTo>
                  <a:cubicBezTo>
                    <a:pt x="282" y="621"/>
                    <a:pt x="363" y="652"/>
                    <a:pt x="442" y="652"/>
                  </a:cubicBezTo>
                  <a:cubicBezTo>
                    <a:pt x="608" y="652"/>
                    <a:pt x="767" y="518"/>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9"/>
            <p:cNvSpPr/>
            <p:nvPr/>
          </p:nvSpPr>
          <p:spPr>
            <a:xfrm>
              <a:off x="3758605" y="3902928"/>
              <a:ext cx="25281" cy="21803"/>
            </a:xfrm>
            <a:custGeom>
              <a:rect b="b" l="l" r="r" t="t"/>
              <a:pathLst>
                <a:path extrusionOk="0" h="652" w="756">
                  <a:moveTo>
                    <a:pt x="432" y="0"/>
                  </a:moveTo>
                  <a:cubicBezTo>
                    <a:pt x="144" y="0"/>
                    <a:pt x="1" y="347"/>
                    <a:pt x="204" y="551"/>
                  </a:cubicBezTo>
                  <a:cubicBezTo>
                    <a:pt x="270" y="621"/>
                    <a:pt x="351" y="652"/>
                    <a:pt x="431" y="652"/>
                  </a:cubicBezTo>
                  <a:cubicBezTo>
                    <a:pt x="597" y="652"/>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9"/>
            <p:cNvSpPr/>
            <p:nvPr/>
          </p:nvSpPr>
          <p:spPr>
            <a:xfrm>
              <a:off x="3834309"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9"/>
            <p:cNvSpPr/>
            <p:nvPr/>
          </p:nvSpPr>
          <p:spPr>
            <a:xfrm>
              <a:off x="3910012" y="3902928"/>
              <a:ext cx="25648" cy="21803"/>
            </a:xfrm>
            <a:custGeom>
              <a:rect b="b" l="l" r="r" t="t"/>
              <a:pathLst>
                <a:path extrusionOk="0" h="652" w="767">
                  <a:moveTo>
                    <a:pt x="443" y="0"/>
                  </a:moveTo>
                  <a:cubicBezTo>
                    <a:pt x="144" y="0"/>
                    <a:pt x="0" y="347"/>
                    <a:pt x="204" y="551"/>
                  </a:cubicBezTo>
                  <a:cubicBezTo>
                    <a:pt x="270" y="621"/>
                    <a:pt x="352" y="652"/>
                    <a:pt x="433" y="652"/>
                  </a:cubicBezTo>
                  <a:cubicBezTo>
                    <a:pt x="602" y="652"/>
                    <a:pt x="767" y="518"/>
                    <a:pt x="767" y="323"/>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9"/>
            <p:cNvSpPr/>
            <p:nvPr/>
          </p:nvSpPr>
          <p:spPr>
            <a:xfrm>
              <a:off x="3985683" y="3902928"/>
              <a:ext cx="25682" cy="21803"/>
            </a:xfrm>
            <a:custGeom>
              <a:rect b="b" l="l" r="r" t="t"/>
              <a:pathLst>
                <a:path extrusionOk="0" h="652" w="768">
                  <a:moveTo>
                    <a:pt x="444" y="0"/>
                  </a:moveTo>
                  <a:cubicBezTo>
                    <a:pt x="156" y="0"/>
                    <a:pt x="1" y="347"/>
                    <a:pt x="216" y="551"/>
                  </a:cubicBezTo>
                  <a:cubicBezTo>
                    <a:pt x="282" y="621"/>
                    <a:pt x="363" y="652"/>
                    <a:pt x="443"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9"/>
            <p:cNvSpPr/>
            <p:nvPr/>
          </p:nvSpPr>
          <p:spPr>
            <a:xfrm>
              <a:off x="4061788"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9"/>
            <p:cNvSpPr/>
            <p:nvPr/>
          </p:nvSpPr>
          <p:spPr>
            <a:xfrm>
              <a:off x="4137491" y="3902928"/>
              <a:ext cx="25648" cy="21803"/>
            </a:xfrm>
            <a:custGeom>
              <a:rect b="b" l="l" r="r" t="t"/>
              <a:pathLst>
                <a:path extrusionOk="0" h="652" w="767">
                  <a:moveTo>
                    <a:pt x="431" y="0"/>
                  </a:moveTo>
                  <a:cubicBezTo>
                    <a:pt x="144" y="0"/>
                    <a:pt x="0" y="347"/>
                    <a:pt x="204" y="551"/>
                  </a:cubicBezTo>
                  <a:cubicBezTo>
                    <a:pt x="270" y="621"/>
                    <a:pt x="351" y="652"/>
                    <a:pt x="431" y="652"/>
                  </a:cubicBezTo>
                  <a:cubicBezTo>
                    <a:pt x="597" y="652"/>
                    <a:pt x="758"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9"/>
            <p:cNvSpPr/>
            <p:nvPr/>
          </p:nvSpPr>
          <p:spPr>
            <a:xfrm>
              <a:off x="4213162" y="3902928"/>
              <a:ext cx="25682" cy="21803"/>
            </a:xfrm>
            <a:custGeom>
              <a:rect b="b" l="l" r="r" t="t"/>
              <a:pathLst>
                <a:path extrusionOk="0" h="652" w="768">
                  <a:moveTo>
                    <a:pt x="444" y="0"/>
                  </a:moveTo>
                  <a:cubicBezTo>
                    <a:pt x="144" y="0"/>
                    <a:pt x="1" y="347"/>
                    <a:pt x="204" y="551"/>
                  </a:cubicBezTo>
                  <a:cubicBezTo>
                    <a:pt x="274" y="621"/>
                    <a:pt x="358" y="652"/>
                    <a:pt x="439"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9"/>
            <p:cNvSpPr/>
            <p:nvPr/>
          </p:nvSpPr>
          <p:spPr>
            <a:xfrm>
              <a:off x="3682534" y="396659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9"/>
            <p:cNvSpPr/>
            <p:nvPr/>
          </p:nvSpPr>
          <p:spPr>
            <a:xfrm>
              <a:off x="3762216"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9"/>
            <p:cNvSpPr/>
            <p:nvPr/>
          </p:nvSpPr>
          <p:spPr>
            <a:xfrm>
              <a:off x="3834309"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9"/>
            <p:cNvSpPr/>
            <p:nvPr/>
          </p:nvSpPr>
          <p:spPr>
            <a:xfrm>
              <a:off x="3913590" y="3966594"/>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9"/>
            <p:cNvSpPr/>
            <p:nvPr/>
          </p:nvSpPr>
          <p:spPr>
            <a:xfrm>
              <a:off x="3989695"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9"/>
            <p:cNvSpPr/>
            <p:nvPr/>
          </p:nvSpPr>
          <p:spPr>
            <a:xfrm>
              <a:off x="4061788"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9"/>
            <p:cNvSpPr/>
            <p:nvPr/>
          </p:nvSpPr>
          <p:spPr>
            <a:xfrm>
              <a:off x="4137491" y="3966594"/>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9"/>
            <p:cNvSpPr/>
            <p:nvPr/>
          </p:nvSpPr>
          <p:spPr>
            <a:xfrm>
              <a:off x="4217174"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9"/>
            <p:cNvSpPr/>
            <p:nvPr/>
          </p:nvSpPr>
          <p:spPr>
            <a:xfrm>
              <a:off x="3682534" y="4030260"/>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9"/>
            <p:cNvSpPr/>
            <p:nvPr/>
          </p:nvSpPr>
          <p:spPr>
            <a:xfrm>
              <a:off x="3758605" y="4030260"/>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9"/>
            <p:cNvSpPr/>
            <p:nvPr/>
          </p:nvSpPr>
          <p:spPr>
            <a:xfrm>
              <a:off x="3834309" y="4030260"/>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9"/>
            <p:cNvSpPr/>
            <p:nvPr/>
          </p:nvSpPr>
          <p:spPr>
            <a:xfrm>
              <a:off x="3910012" y="4030260"/>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9"/>
            <p:cNvSpPr/>
            <p:nvPr/>
          </p:nvSpPr>
          <p:spPr>
            <a:xfrm>
              <a:off x="3985683" y="4030260"/>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9"/>
            <p:cNvSpPr/>
            <p:nvPr/>
          </p:nvSpPr>
          <p:spPr>
            <a:xfrm>
              <a:off x="4061888" y="4030260"/>
              <a:ext cx="25147" cy="21669"/>
            </a:xfrm>
            <a:custGeom>
              <a:rect b="b" l="l" r="r" t="t"/>
              <a:pathLst>
                <a:path extrusionOk="0" h="648" w="752">
                  <a:moveTo>
                    <a:pt x="415" y="0"/>
                  </a:moveTo>
                  <a:cubicBezTo>
                    <a:pt x="136" y="0"/>
                    <a:pt x="1" y="351"/>
                    <a:pt x="201" y="552"/>
                  </a:cubicBezTo>
                  <a:cubicBezTo>
                    <a:pt x="267" y="618"/>
                    <a:pt x="348" y="647"/>
                    <a:pt x="427" y="647"/>
                  </a:cubicBezTo>
                  <a:cubicBezTo>
                    <a:pt x="593" y="647"/>
                    <a:pt x="752" y="518"/>
                    <a:pt x="752" y="324"/>
                  </a:cubicBezTo>
                  <a:cubicBezTo>
                    <a:pt x="752" y="144"/>
                    <a:pt x="608" y="1"/>
                    <a:pt x="429" y="1"/>
                  </a:cubicBezTo>
                  <a:cubicBezTo>
                    <a:pt x="424" y="1"/>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9"/>
            <p:cNvSpPr/>
            <p:nvPr/>
          </p:nvSpPr>
          <p:spPr>
            <a:xfrm>
              <a:off x="4137491" y="403026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9"/>
            <p:cNvSpPr/>
            <p:nvPr/>
          </p:nvSpPr>
          <p:spPr>
            <a:xfrm>
              <a:off x="4213162" y="4030260"/>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9"/>
            <p:cNvSpPr/>
            <p:nvPr/>
          </p:nvSpPr>
          <p:spPr>
            <a:xfrm>
              <a:off x="3682534" y="4093558"/>
              <a:ext cx="25648" cy="22037"/>
            </a:xfrm>
            <a:custGeom>
              <a:rect b="b" l="l" r="r" t="t"/>
              <a:pathLst>
                <a:path extrusionOk="0" h="659" w="767">
                  <a:moveTo>
                    <a:pt x="443" y="0"/>
                  </a:moveTo>
                  <a:cubicBezTo>
                    <a:pt x="156" y="0"/>
                    <a:pt x="0" y="347"/>
                    <a:pt x="216" y="563"/>
                  </a:cubicBezTo>
                  <a:cubicBezTo>
                    <a:pt x="281" y="629"/>
                    <a:pt x="361" y="658"/>
                    <a:pt x="440" y="658"/>
                  </a:cubicBezTo>
                  <a:cubicBezTo>
                    <a:pt x="607" y="658"/>
                    <a:pt x="767" y="527"/>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9"/>
            <p:cNvSpPr/>
            <p:nvPr/>
          </p:nvSpPr>
          <p:spPr>
            <a:xfrm>
              <a:off x="3762216"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9"/>
            <p:cNvSpPr/>
            <p:nvPr/>
          </p:nvSpPr>
          <p:spPr>
            <a:xfrm>
              <a:off x="3834309"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9"/>
            <p:cNvSpPr/>
            <p:nvPr/>
          </p:nvSpPr>
          <p:spPr>
            <a:xfrm>
              <a:off x="3913590" y="4093558"/>
              <a:ext cx="22070" cy="21636"/>
            </a:xfrm>
            <a:custGeom>
              <a:rect b="b" l="l" r="r" t="t"/>
              <a:pathLst>
                <a:path extrusionOk="0" h="647" w="660">
                  <a:moveTo>
                    <a:pt x="324" y="0"/>
                  </a:moveTo>
                  <a:cubicBezTo>
                    <a:pt x="157" y="0"/>
                    <a:pt x="1" y="144"/>
                    <a:pt x="1" y="323"/>
                  </a:cubicBezTo>
                  <a:cubicBezTo>
                    <a:pt x="1" y="503"/>
                    <a:pt x="157" y="647"/>
                    <a:pt x="324" y="647"/>
                  </a:cubicBezTo>
                  <a:cubicBezTo>
                    <a:pt x="504" y="647"/>
                    <a:pt x="660" y="503"/>
                    <a:pt x="660" y="323"/>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9"/>
            <p:cNvSpPr/>
            <p:nvPr/>
          </p:nvSpPr>
          <p:spPr>
            <a:xfrm>
              <a:off x="3989695"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9"/>
            <p:cNvSpPr/>
            <p:nvPr/>
          </p:nvSpPr>
          <p:spPr>
            <a:xfrm>
              <a:off x="4061788"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9"/>
            <p:cNvSpPr/>
            <p:nvPr/>
          </p:nvSpPr>
          <p:spPr>
            <a:xfrm>
              <a:off x="4137491" y="4093558"/>
              <a:ext cx="25648" cy="22037"/>
            </a:xfrm>
            <a:custGeom>
              <a:rect b="b" l="l" r="r" t="t"/>
              <a:pathLst>
                <a:path extrusionOk="0" h="659" w="767">
                  <a:moveTo>
                    <a:pt x="431" y="0"/>
                  </a:moveTo>
                  <a:cubicBezTo>
                    <a:pt x="144" y="0"/>
                    <a:pt x="0" y="347"/>
                    <a:pt x="204" y="563"/>
                  </a:cubicBezTo>
                  <a:cubicBezTo>
                    <a:pt x="269" y="629"/>
                    <a:pt x="349" y="658"/>
                    <a:pt x="429" y="658"/>
                  </a:cubicBezTo>
                  <a:cubicBezTo>
                    <a:pt x="596" y="658"/>
                    <a:pt x="758" y="527"/>
                    <a:pt x="767"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9"/>
            <p:cNvSpPr/>
            <p:nvPr/>
          </p:nvSpPr>
          <p:spPr>
            <a:xfrm>
              <a:off x="4217174"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9"/>
            <p:cNvSpPr/>
            <p:nvPr/>
          </p:nvSpPr>
          <p:spPr>
            <a:xfrm>
              <a:off x="3682534" y="415722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9"/>
            <p:cNvSpPr/>
            <p:nvPr/>
          </p:nvSpPr>
          <p:spPr>
            <a:xfrm>
              <a:off x="3758605" y="4157224"/>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9"/>
            <p:cNvSpPr/>
            <p:nvPr/>
          </p:nvSpPr>
          <p:spPr>
            <a:xfrm>
              <a:off x="3834309"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9"/>
            <p:cNvSpPr/>
            <p:nvPr/>
          </p:nvSpPr>
          <p:spPr>
            <a:xfrm>
              <a:off x="3910012" y="4157224"/>
              <a:ext cx="25648" cy="21636"/>
            </a:xfrm>
            <a:custGeom>
              <a:rect b="b" l="l" r="r" t="t"/>
              <a:pathLst>
                <a:path extrusionOk="0" h="647" w="767">
                  <a:moveTo>
                    <a:pt x="443" y="0"/>
                  </a:moveTo>
                  <a:cubicBezTo>
                    <a:pt x="144" y="0"/>
                    <a:pt x="0" y="348"/>
                    <a:pt x="204" y="551"/>
                  </a:cubicBezTo>
                  <a:cubicBezTo>
                    <a:pt x="270" y="617"/>
                    <a:pt x="352" y="647"/>
                    <a:pt x="433" y="647"/>
                  </a:cubicBezTo>
                  <a:cubicBezTo>
                    <a:pt x="602" y="647"/>
                    <a:pt x="767" y="518"/>
                    <a:pt x="767" y="324"/>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9"/>
            <p:cNvSpPr/>
            <p:nvPr/>
          </p:nvSpPr>
          <p:spPr>
            <a:xfrm>
              <a:off x="3985683" y="4157224"/>
              <a:ext cx="25682" cy="21636"/>
            </a:xfrm>
            <a:custGeom>
              <a:rect b="b" l="l" r="r" t="t"/>
              <a:pathLst>
                <a:path extrusionOk="0" h="647" w="768">
                  <a:moveTo>
                    <a:pt x="444" y="0"/>
                  </a:moveTo>
                  <a:cubicBezTo>
                    <a:pt x="156" y="0"/>
                    <a:pt x="1" y="348"/>
                    <a:pt x="216" y="551"/>
                  </a:cubicBezTo>
                  <a:cubicBezTo>
                    <a:pt x="282" y="617"/>
                    <a:pt x="363" y="647"/>
                    <a:pt x="443"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9"/>
            <p:cNvSpPr/>
            <p:nvPr/>
          </p:nvSpPr>
          <p:spPr>
            <a:xfrm>
              <a:off x="4061788"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9"/>
            <p:cNvSpPr/>
            <p:nvPr/>
          </p:nvSpPr>
          <p:spPr>
            <a:xfrm>
              <a:off x="4137491" y="4157224"/>
              <a:ext cx="25648" cy="21636"/>
            </a:xfrm>
            <a:custGeom>
              <a:rect b="b" l="l" r="r" t="t"/>
              <a:pathLst>
                <a:path extrusionOk="0" h="647" w="767">
                  <a:moveTo>
                    <a:pt x="431" y="0"/>
                  </a:moveTo>
                  <a:cubicBezTo>
                    <a:pt x="144" y="0"/>
                    <a:pt x="0" y="348"/>
                    <a:pt x="204" y="551"/>
                  </a:cubicBezTo>
                  <a:cubicBezTo>
                    <a:pt x="270" y="617"/>
                    <a:pt x="351" y="647"/>
                    <a:pt x="430" y="647"/>
                  </a:cubicBezTo>
                  <a:cubicBezTo>
                    <a:pt x="597" y="647"/>
                    <a:pt x="758"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9"/>
            <p:cNvSpPr/>
            <p:nvPr/>
          </p:nvSpPr>
          <p:spPr>
            <a:xfrm>
              <a:off x="4213162" y="4157224"/>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7" name="Google Shape;2137;p29"/>
          <p:cNvSpPr/>
          <p:nvPr/>
        </p:nvSpPr>
        <p:spPr>
          <a:xfrm>
            <a:off x="5" y="0"/>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
    <p:spTree>
      <p:nvGrpSpPr>
        <p:cNvPr id="2138" name="Shape 2138"/>
        <p:cNvGrpSpPr/>
        <p:nvPr/>
      </p:nvGrpSpPr>
      <p:grpSpPr>
        <a:xfrm>
          <a:off x="0" y="0"/>
          <a:ext cx="0" cy="0"/>
          <a:chOff x="0" y="0"/>
          <a:chExt cx="0" cy="0"/>
        </a:xfrm>
      </p:grpSpPr>
      <p:sp>
        <p:nvSpPr>
          <p:cNvPr id="2139" name="Google Shape;2139;p30"/>
          <p:cNvSpPr txBox="1"/>
          <p:nvPr>
            <p:ph type="title"/>
          </p:nvPr>
        </p:nvSpPr>
        <p:spPr>
          <a:xfrm>
            <a:off x="713225" y="448050"/>
            <a:ext cx="772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0" name="Google Shape;2140;p30"/>
          <p:cNvSpPr txBox="1"/>
          <p:nvPr>
            <p:ph idx="1" type="subTitle"/>
          </p:nvPr>
        </p:nvSpPr>
        <p:spPr>
          <a:xfrm>
            <a:off x="706625" y="2139409"/>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1" name="Google Shape;2141;p30"/>
          <p:cNvSpPr txBox="1"/>
          <p:nvPr>
            <p:ph idx="2" type="subTitle"/>
          </p:nvPr>
        </p:nvSpPr>
        <p:spPr>
          <a:xfrm>
            <a:off x="3403950" y="2139409"/>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2" name="Google Shape;2142;p30"/>
          <p:cNvSpPr txBox="1"/>
          <p:nvPr>
            <p:ph idx="3" type="subTitle"/>
          </p:nvPr>
        </p:nvSpPr>
        <p:spPr>
          <a:xfrm>
            <a:off x="6094675" y="2139409"/>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3" name="Google Shape;2143;p30"/>
          <p:cNvSpPr txBox="1"/>
          <p:nvPr>
            <p:ph idx="4" type="subTitle"/>
          </p:nvPr>
        </p:nvSpPr>
        <p:spPr>
          <a:xfrm>
            <a:off x="706625" y="3644763"/>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4" name="Google Shape;2144;p30"/>
          <p:cNvSpPr txBox="1"/>
          <p:nvPr>
            <p:ph idx="5" type="subTitle"/>
          </p:nvPr>
        </p:nvSpPr>
        <p:spPr>
          <a:xfrm>
            <a:off x="3403950" y="3644763"/>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5" name="Google Shape;2145;p30"/>
          <p:cNvSpPr txBox="1"/>
          <p:nvPr>
            <p:ph idx="6" type="subTitle"/>
          </p:nvPr>
        </p:nvSpPr>
        <p:spPr>
          <a:xfrm>
            <a:off x="6094675" y="3644763"/>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6" name="Google Shape;2146;p30"/>
          <p:cNvSpPr txBox="1"/>
          <p:nvPr>
            <p:ph idx="7" type="subTitle"/>
          </p:nvPr>
        </p:nvSpPr>
        <p:spPr>
          <a:xfrm>
            <a:off x="706625" y="1604325"/>
            <a:ext cx="2336100" cy="5079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Teko"/>
              <a:buNone/>
              <a:defRPr sz="2800">
                <a:latin typeface="Teko"/>
                <a:ea typeface="Teko"/>
                <a:cs typeface="Teko"/>
                <a:sym typeface="Teko"/>
              </a:defRPr>
            </a:lvl1pPr>
            <a:lvl2pPr lvl="1">
              <a:spcBef>
                <a:spcPts val="1600"/>
              </a:spcBef>
              <a:spcAft>
                <a:spcPts val="0"/>
              </a:spcAft>
              <a:buSzPts val="2800"/>
              <a:buFont typeface="Teko"/>
              <a:buNone/>
              <a:defRPr sz="2800">
                <a:latin typeface="Teko"/>
                <a:ea typeface="Teko"/>
                <a:cs typeface="Teko"/>
                <a:sym typeface="Teko"/>
              </a:defRPr>
            </a:lvl2pPr>
            <a:lvl3pPr lvl="2">
              <a:spcBef>
                <a:spcPts val="1600"/>
              </a:spcBef>
              <a:spcAft>
                <a:spcPts val="0"/>
              </a:spcAft>
              <a:buSzPts val="2800"/>
              <a:buFont typeface="Teko"/>
              <a:buNone/>
              <a:defRPr sz="2800">
                <a:latin typeface="Teko"/>
                <a:ea typeface="Teko"/>
                <a:cs typeface="Teko"/>
                <a:sym typeface="Teko"/>
              </a:defRPr>
            </a:lvl3pPr>
            <a:lvl4pPr lvl="3">
              <a:spcBef>
                <a:spcPts val="1600"/>
              </a:spcBef>
              <a:spcAft>
                <a:spcPts val="0"/>
              </a:spcAft>
              <a:buSzPts val="2800"/>
              <a:buFont typeface="Teko"/>
              <a:buNone/>
              <a:defRPr sz="2800">
                <a:latin typeface="Teko"/>
                <a:ea typeface="Teko"/>
                <a:cs typeface="Teko"/>
                <a:sym typeface="Teko"/>
              </a:defRPr>
            </a:lvl4pPr>
            <a:lvl5pPr lvl="4">
              <a:spcBef>
                <a:spcPts val="1600"/>
              </a:spcBef>
              <a:spcAft>
                <a:spcPts val="0"/>
              </a:spcAft>
              <a:buSzPts val="2800"/>
              <a:buFont typeface="Teko"/>
              <a:buNone/>
              <a:defRPr sz="2800">
                <a:latin typeface="Teko"/>
                <a:ea typeface="Teko"/>
                <a:cs typeface="Teko"/>
                <a:sym typeface="Teko"/>
              </a:defRPr>
            </a:lvl5pPr>
            <a:lvl6pPr lvl="5">
              <a:spcBef>
                <a:spcPts val="1600"/>
              </a:spcBef>
              <a:spcAft>
                <a:spcPts val="0"/>
              </a:spcAft>
              <a:buSzPts val="2800"/>
              <a:buFont typeface="Teko"/>
              <a:buNone/>
              <a:defRPr sz="2800">
                <a:latin typeface="Teko"/>
                <a:ea typeface="Teko"/>
                <a:cs typeface="Teko"/>
                <a:sym typeface="Teko"/>
              </a:defRPr>
            </a:lvl6pPr>
            <a:lvl7pPr lvl="6">
              <a:spcBef>
                <a:spcPts val="1600"/>
              </a:spcBef>
              <a:spcAft>
                <a:spcPts val="0"/>
              </a:spcAft>
              <a:buSzPts val="2800"/>
              <a:buFont typeface="Teko"/>
              <a:buNone/>
              <a:defRPr sz="2800">
                <a:latin typeface="Teko"/>
                <a:ea typeface="Teko"/>
                <a:cs typeface="Teko"/>
                <a:sym typeface="Teko"/>
              </a:defRPr>
            </a:lvl7pPr>
            <a:lvl8pPr lvl="7">
              <a:spcBef>
                <a:spcPts val="1600"/>
              </a:spcBef>
              <a:spcAft>
                <a:spcPts val="0"/>
              </a:spcAft>
              <a:buSzPts val="2800"/>
              <a:buFont typeface="Teko"/>
              <a:buNone/>
              <a:defRPr sz="2800">
                <a:latin typeface="Teko"/>
                <a:ea typeface="Teko"/>
                <a:cs typeface="Teko"/>
                <a:sym typeface="Teko"/>
              </a:defRPr>
            </a:lvl8pPr>
            <a:lvl9pPr lvl="8">
              <a:spcBef>
                <a:spcPts val="1600"/>
              </a:spcBef>
              <a:spcAft>
                <a:spcPts val="1600"/>
              </a:spcAft>
              <a:buSzPts val="2800"/>
              <a:buFont typeface="Teko"/>
              <a:buNone/>
              <a:defRPr sz="2800">
                <a:latin typeface="Teko"/>
                <a:ea typeface="Teko"/>
                <a:cs typeface="Teko"/>
                <a:sym typeface="Teko"/>
              </a:defRPr>
            </a:lvl9pPr>
          </a:lstStyle>
          <a:p/>
        </p:txBody>
      </p:sp>
      <p:sp>
        <p:nvSpPr>
          <p:cNvPr id="2147" name="Google Shape;2147;p30"/>
          <p:cNvSpPr txBox="1"/>
          <p:nvPr>
            <p:ph idx="8" type="subTitle"/>
          </p:nvPr>
        </p:nvSpPr>
        <p:spPr>
          <a:xfrm>
            <a:off x="3403950" y="1604325"/>
            <a:ext cx="2336100" cy="507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2800"/>
              <a:buFont typeface="Teko"/>
              <a:buNone/>
              <a:defRPr sz="2800">
                <a:latin typeface="Teko"/>
                <a:ea typeface="Teko"/>
                <a:cs typeface="Teko"/>
                <a:sym typeface="Teko"/>
              </a:defRPr>
            </a:lvl2pPr>
            <a:lvl3pPr lvl="2" rtl="0">
              <a:spcBef>
                <a:spcPts val="1600"/>
              </a:spcBef>
              <a:spcAft>
                <a:spcPts val="0"/>
              </a:spcAft>
              <a:buSzPts val="2800"/>
              <a:buFont typeface="Teko"/>
              <a:buNone/>
              <a:defRPr sz="2800">
                <a:latin typeface="Teko"/>
                <a:ea typeface="Teko"/>
                <a:cs typeface="Teko"/>
                <a:sym typeface="Teko"/>
              </a:defRPr>
            </a:lvl3pPr>
            <a:lvl4pPr lvl="3" rtl="0">
              <a:spcBef>
                <a:spcPts val="1600"/>
              </a:spcBef>
              <a:spcAft>
                <a:spcPts val="0"/>
              </a:spcAft>
              <a:buSzPts val="2800"/>
              <a:buFont typeface="Teko"/>
              <a:buNone/>
              <a:defRPr sz="2800">
                <a:latin typeface="Teko"/>
                <a:ea typeface="Teko"/>
                <a:cs typeface="Teko"/>
                <a:sym typeface="Teko"/>
              </a:defRPr>
            </a:lvl4pPr>
            <a:lvl5pPr lvl="4" rtl="0">
              <a:spcBef>
                <a:spcPts val="1600"/>
              </a:spcBef>
              <a:spcAft>
                <a:spcPts val="0"/>
              </a:spcAft>
              <a:buSzPts val="2800"/>
              <a:buFont typeface="Teko"/>
              <a:buNone/>
              <a:defRPr sz="2800">
                <a:latin typeface="Teko"/>
                <a:ea typeface="Teko"/>
                <a:cs typeface="Teko"/>
                <a:sym typeface="Teko"/>
              </a:defRPr>
            </a:lvl5pPr>
            <a:lvl6pPr lvl="5" rtl="0">
              <a:spcBef>
                <a:spcPts val="1600"/>
              </a:spcBef>
              <a:spcAft>
                <a:spcPts val="0"/>
              </a:spcAft>
              <a:buSzPts val="2800"/>
              <a:buFont typeface="Teko"/>
              <a:buNone/>
              <a:defRPr sz="2800">
                <a:latin typeface="Teko"/>
                <a:ea typeface="Teko"/>
                <a:cs typeface="Teko"/>
                <a:sym typeface="Teko"/>
              </a:defRPr>
            </a:lvl6pPr>
            <a:lvl7pPr lvl="6" rtl="0">
              <a:spcBef>
                <a:spcPts val="1600"/>
              </a:spcBef>
              <a:spcAft>
                <a:spcPts val="0"/>
              </a:spcAft>
              <a:buSzPts val="2800"/>
              <a:buFont typeface="Teko"/>
              <a:buNone/>
              <a:defRPr sz="2800">
                <a:latin typeface="Teko"/>
                <a:ea typeface="Teko"/>
                <a:cs typeface="Teko"/>
                <a:sym typeface="Teko"/>
              </a:defRPr>
            </a:lvl7pPr>
            <a:lvl8pPr lvl="7" rtl="0">
              <a:spcBef>
                <a:spcPts val="1600"/>
              </a:spcBef>
              <a:spcAft>
                <a:spcPts val="0"/>
              </a:spcAft>
              <a:buSzPts val="2800"/>
              <a:buFont typeface="Teko"/>
              <a:buNone/>
              <a:defRPr sz="2800">
                <a:latin typeface="Teko"/>
                <a:ea typeface="Teko"/>
                <a:cs typeface="Teko"/>
                <a:sym typeface="Teko"/>
              </a:defRPr>
            </a:lvl8pPr>
            <a:lvl9pPr lvl="8" rtl="0">
              <a:spcBef>
                <a:spcPts val="1600"/>
              </a:spcBef>
              <a:spcAft>
                <a:spcPts val="1600"/>
              </a:spcAft>
              <a:buSzPts val="2800"/>
              <a:buFont typeface="Teko"/>
              <a:buNone/>
              <a:defRPr sz="2800">
                <a:latin typeface="Teko"/>
                <a:ea typeface="Teko"/>
                <a:cs typeface="Teko"/>
                <a:sym typeface="Teko"/>
              </a:defRPr>
            </a:lvl9pPr>
          </a:lstStyle>
          <a:p/>
        </p:txBody>
      </p:sp>
      <p:sp>
        <p:nvSpPr>
          <p:cNvPr id="2148" name="Google Shape;2148;p30"/>
          <p:cNvSpPr txBox="1"/>
          <p:nvPr>
            <p:ph idx="9" type="subTitle"/>
          </p:nvPr>
        </p:nvSpPr>
        <p:spPr>
          <a:xfrm>
            <a:off x="6094675" y="1604325"/>
            <a:ext cx="2336100" cy="507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2800"/>
              <a:buFont typeface="Teko"/>
              <a:buNone/>
              <a:defRPr sz="2800">
                <a:latin typeface="Teko"/>
                <a:ea typeface="Teko"/>
                <a:cs typeface="Teko"/>
                <a:sym typeface="Teko"/>
              </a:defRPr>
            </a:lvl2pPr>
            <a:lvl3pPr lvl="2" rtl="0">
              <a:spcBef>
                <a:spcPts val="1600"/>
              </a:spcBef>
              <a:spcAft>
                <a:spcPts val="0"/>
              </a:spcAft>
              <a:buSzPts val="2800"/>
              <a:buFont typeface="Teko"/>
              <a:buNone/>
              <a:defRPr sz="2800">
                <a:latin typeface="Teko"/>
                <a:ea typeface="Teko"/>
                <a:cs typeface="Teko"/>
                <a:sym typeface="Teko"/>
              </a:defRPr>
            </a:lvl3pPr>
            <a:lvl4pPr lvl="3" rtl="0">
              <a:spcBef>
                <a:spcPts val="1600"/>
              </a:spcBef>
              <a:spcAft>
                <a:spcPts val="0"/>
              </a:spcAft>
              <a:buSzPts val="2800"/>
              <a:buFont typeface="Teko"/>
              <a:buNone/>
              <a:defRPr sz="2800">
                <a:latin typeface="Teko"/>
                <a:ea typeface="Teko"/>
                <a:cs typeface="Teko"/>
                <a:sym typeface="Teko"/>
              </a:defRPr>
            </a:lvl4pPr>
            <a:lvl5pPr lvl="4" rtl="0">
              <a:spcBef>
                <a:spcPts val="1600"/>
              </a:spcBef>
              <a:spcAft>
                <a:spcPts val="0"/>
              </a:spcAft>
              <a:buSzPts val="2800"/>
              <a:buFont typeface="Teko"/>
              <a:buNone/>
              <a:defRPr sz="2800">
                <a:latin typeface="Teko"/>
                <a:ea typeface="Teko"/>
                <a:cs typeface="Teko"/>
                <a:sym typeface="Teko"/>
              </a:defRPr>
            </a:lvl5pPr>
            <a:lvl6pPr lvl="5" rtl="0">
              <a:spcBef>
                <a:spcPts val="1600"/>
              </a:spcBef>
              <a:spcAft>
                <a:spcPts val="0"/>
              </a:spcAft>
              <a:buSzPts val="2800"/>
              <a:buFont typeface="Teko"/>
              <a:buNone/>
              <a:defRPr sz="2800">
                <a:latin typeface="Teko"/>
                <a:ea typeface="Teko"/>
                <a:cs typeface="Teko"/>
                <a:sym typeface="Teko"/>
              </a:defRPr>
            </a:lvl6pPr>
            <a:lvl7pPr lvl="6" rtl="0">
              <a:spcBef>
                <a:spcPts val="1600"/>
              </a:spcBef>
              <a:spcAft>
                <a:spcPts val="0"/>
              </a:spcAft>
              <a:buSzPts val="2800"/>
              <a:buFont typeface="Teko"/>
              <a:buNone/>
              <a:defRPr sz="2800">
                <a:latin typeface="Teko"/>
                <a:ea typeface="Teko"/>
                <a:cs typeface="Teko"/>
                <a:sym typeface="Teko"/>
              </a:defRPr>
            </a:lvl7pPr>
            <a:lvl8pPr lvl="7" rtl="0">
              <a:spcBef>
                <a:spcPts val="1600"/>
              </a:spcBef>
              <a:spcAft>
                <a:spcPts val="0"/>
              </a:spcAft>
              <a:buSzPts val="2800"/>
              <a:buFont typeface="Teko"/>
              <a:buNone/>
              <a:defRPr sz="2800">
                <a:latin typeface="Teko"/>
                <a:ea typeface="Teko"/>
                <a:cs typeface="Teko"/>
                <a:sym typeface="Teko"/>
              </a:defRPr>
            </a:lvl8pPr>
            <a:lvl9pPr lvl="8" rtl="0">
              <a:spcBef>
                <a:spcPts val="1600"/>
              </a:spcBef>
              <a:spcAft>
                <a:spcPts val="1600"/>
              </a:spcAft>
              <a:buSzPts val="2800"/>
              <a:buFont typeface="Teko"/>
              <a:buNone/>
              <a:defRPr sz="2800">
                <a:latin typeface="Teko"/>
                <a:ea typeface="Teko"/>
                <a:cs typeface="Teko"/>
                <a:sym typeface="Teko"/>
              </a:defRPr>
            </a:lvl9pPr>
          </a:lstStyle>
          <a:p/>
        </p:txBody>
      </p:sp>
      <p:sp>
        <p:nvSpPr>
          <p:cNvPr id="2149" name="Google Shape;2149;p30"/>
          <p:cNvSpPr txBox="1"/>
          <p:nvPr>
            <p:ph idx="13" type="subTitle"/>
          </p:nvPr>
        </p:nvSpPr>
        <p:spPr>
          <a:xfrm>
            <a:off x="706625" y="3107675"/>
            <a:ext cx="2336100" cy="507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2800"/>
              <a:buFont typeface="Teko"/>
              <a:buNone/>
              <a:defRPr sz="2800">
                <a:latin typeface="Teko"/>
                <a:ea typeface="Teko"/>
                <a:cs typeface="Teko"/>
                <a:sym typeface="Teko"/>
              </a:defRPr>
            </a:lvl2pPr>
            <a:lvl3pPr lvl="2" rtl="0">
              <a:spcBef>
                <a:spcPts val="1600"/>
              </a:spcBef>
              <a:spcAft>
                <a:spcPts val="0"/>
              </a:spcAft>
              <a:buSzPts val="2800"/>
              <a:buFont typeface="Teko"/>
              <a:buNone/>
              <a:defRPr sz="2800">
                <a:latin typeface="Teko"/>
                <a:ea typeface="Teko"/>
                <a:cs typeface="Teko"/>
                <a:sym typeface="Teko"/>
              </a:defRPr>
            </a:lvl3pPr>
            <a:lvl4pPr lvl="3" rtl="0">
              <a:spcBef>
                <a:spcPts val="1600"/>
              </a:spcBef>
              <a:spcAft>
                <a:spcPts val="0"/>
              </a:spcAft>
              <a:buSzPts val="2800"/>
              <a:buFont typeface="Teko"/>
              <a:buNone/>
              <a:defRPr sz="2800">
                <a:latin typeface="Teko"/>
                <a:ea typeface="Teko"/>
                <a:cs typeface="Teko"/>
                <a:sym typeface="Teko"/>
              </a:defRPr>
            </a:lvl4pPr>
            <a:lvl5pPr lvl="4" rtl="0">
              <a:spcBef>
                <a:spcPts val="1600"/>
              </a:spcBef>
              <a:spcAft>
                <a:spcPts val="0"/>
              </a:spcAft>
              <a:buSzPts val="2800"/>
              <a:buFont typeface="Teko"/>
              <a:buNone/>
              <a:defRPr sz="2800">
                <a:latin typeface="Teko"/>
                <a:ea typeface="Teko"/>
                <a:cs typeface="Teko"/>
                <a:sym typeface="Teko"/>
              </a:defRPr>
            </a:lvl5pPr>
            <a:lvl6pPr lvl="5" rtl="0">
              <a:spcBef>
                <a:spcPts val="1600"/>
              </a:spcBef>
              <a:spcAft>
                <a:spcPts val="0"/>
              </a:spcAft>
              <a:buSzPts val="2800"/>
              <a:buFont typeface="Teko"/>
              <a:buNone/>
              <a:defRPr sz="2800">
                <a:latin typeface="Teko"/>
                <a:ea typeface="Teko"/>
                <a:cs typeface="Teko"/>
                <a:sym typeface="Teko"/>
              </a:defRPr>
            </a:lvl6pPr>
            <a:lvl7pPr lvl="6" rtl="0">
              <a:spcBef>
                <a:spcPts val="1600"/>
              </a:spcBef>
              <a:spcAft>
                <a:spcPts val="0"/>
              </a:spcAft>
              <a:buSzPts val="2800"/>
              <a:buFont typeface="Teko"/>
              <a:buNone/>
              <a:defRPr sz="2800">
                <a:latin typeface="Teko"/>
                <a:ea typeface="Teko"/>
                <a:cs typeface="Teko"/>
                <a:sym typeface="Teko"/>
              </a:defRPr>
            </a:lvl7pPr>
            <a:lvl8pPr lvl="7" rtl="0">
              <a:spcBef>
                <a:spcPts val="1600"/>
              </a:spcBef>
              <a:spcAft>
                <a:spcPts val="0"/>
              </a:spcAft>
              <a:buSzPts val="2800"/>
              <a:buFont typeface="Teko"/>
              <a:buNone/>
              <a:defRPr sz="2800">
                <a:latin typeface="Teko"/>
                <a:ea typeface="Teko"/>
                <a:cs typeface="Teko"/>
                <a:sym typeface="Teko"/>
              </a:defRPr>
            </a:lvl8pPr>
            <a:lvl9pPr lvl="8" rtl="0">
              <a:spcBef>
                <a:spcPts val="1600"/>
              </a:spcBef>
              <a:spcAft>
                <a:spcPts val="1600"/>
              </a:spcAft>
              <a:buSzPts val="2800"/>
              <a:buFont typeface="Teko"/>
              <a:buNone/>
              <a:defRPr sz="2800">
                <a:latin typeface="Teko"/>
                <a:ea typeface="Teko"/>
                <a:cs typeface="Teko"/>
                <a:sym typeface="Teko"/>
              </a:defRPr>
            </a:lvl9pPr>
          </a:lstStyle>
          <a:p/>
        </p:txBody>
      </p:sp>
      <p:sp>
        <p:nvSpPr>
          <p:cNvPr id="2150" name="Google Shape;2150;p30"/>
          <p:cNvSpPr txBox="1"/>
          <p:nvPr>
            <p:ph idx="14" type="subTitle"/>
          </p:nvPr>
        </p:nvSpPr>
        <p:spPr>
          <a:xfrm>
            <a:off x="3403950" y="3107675"/>
            <a:ext cx="2336100" cy="507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2800"/>
              <a:buFont typeface="Teko"/>
              <a:buNone/>
              <a:defRPr sz="2800">
                <a:latin typeface="Teko"/>
                <a:ea typeface="Teko"/>
                <a:cs typeface="Teko"/>
                <a:sym typeface="Teko"/>
              </a:defRPr>
            </a:lvl2pPr>
            <a:lvl3pPr lvl="2" rtl="0">
              <a:spcBef>
                <a:spcPts val="1600"/>
              </a:spcBef>
              <a:spcAft>
                <a:spcPts val="0"/>
              </a:spcAft>
              <a:buSzPts val="2800"/>
              <a:buFont typeface="Teko"/>
              <a:buNone/>
              <a:defRPr sz="2800">
                <a:latin typeface="Teko"/>
                <a:ea typeface="Teko"/>
                <a:cs typeface="Teko"/>
                <a:sym typeface="Teko"/>
              </a:defRPr>
            </a:lvl3pPr>
            <a:lvl4pPr lvl="3" rtl="0">
              <a:spcBef>
                <a:spcPts val="1600"/>
              </a:spcBef>
              <a:spcAft>
                <a:spcPts val="0"/>
              </a:spcAft>
              <a:buSzPts val="2800"/>
              <a:buFont typeface="Teko"/>
              <a:buNone/>
              <a:defRPr sz="2800">
                <a:latin typeface="Teko"/>
                <a:ea typeface="Teko"/>
                <a:cs typeface="Teko"/>
                <a:sym typeface="Teko"/>
              </a:defRPr>
            </a:lvl4pPr>
            <a:lvl5pPr lvl="4" rtl="0">
              <a:spcBef>
                <a:spcPts val="1600"/>
              </a:spcBef>
              <a:spcAft>
                <a:spcPts val="0"/>
              </a:spcAft>
              <a:buSzPts val="2800"/>
              <a:buFont typeface="Teko"/>
              <a:buNone/>
              <a:defRPr sz="2800">
                <a:latin typeface="Teko"/>
                <a:ea typeface="Teko"/>
                <a:cs typeface="Teko"/>
                <a:sym typeface="Teko"/>
              </a:defRPr>
            </a:lvl5pPr>
            <a:lvl6pPr lvl="5" rtl="0">
              <a:spcBef>
                <a:spcPts val="1600"/>
              </a:spcBef>
              <a:spcAft>
                <a:spcPts val="0"/>
              </a:spcAft>
              <a:buSzPts val="2800"/>
              <a:buFont typeface="Teko"/>
              <a:buNone/>
              <a:defRPr sz="2800">
                <a:latin typeface="Teko"/>
                <a:ea typeface="Teko"/>
                <a:cs typeface="Teko"/>
                <a:sym typeface="Teko"/>
              </a:defRPr>
            </a:lvl6pPr>
            <a:lvl7pPr lvl="6" rtl="0">
              <a:spcBef>
                <a:spcPts val="1600"/>
              </a:spcBef>
              <a:spcAft>
                <a:spcPts val="0"/>
              </a:spcAft>
              <a:buSzPts val="2800"/>
              <a:buFont typeface="Teko"/>
              <a:buNone/>
              <a:defRPr sz="2800">
                <a:latin typeface="Teko"/>
                <a:ea typeface="Teko"/>
                <a:cs typeface="Teko"/>
                <a:sym typeface="Teko"/>
              </a:defRPr>
            </a:lvl7pPr>
            <a:lvl8pPr lvl="7" rtl="0">
              <a:spcBef>
                <a:spcPts val="1600"/>
              </a:spcBef>
              <a:spcAft>
                <a:spcPts val="0"/>
              </a:spcAft>
              <a:buSzPts val="2800"/>
              <a:buFont typeface="Teko"/>
              <a:buNone/>
              <a:defRPr sz="2800">
                <a:latin typeface="Teko"/>
                <a:ea typeface="Teko"/>
                <a:cs typeface="Teko"/>
                <a:sym typeface="Teko"/>
              </a:defRPr>
            </a:lvl8pPr>
            <a:lvl9pPr lvl="8" rtl="0">
              <a:spcBef>
                <a:spcPts val="1600"/>
              </a:spcBef>
              <a:spcAft>
                <a:spcPts val="1600"/>
              </a:spcAft>
              <a:buSzPts val="2800"/>
              <a:buFont typeface="Teko"/>
              <a:buNone/>
              <a:defRPr sz="2800">
                <a:latin typeface="Teko"/>
                <a:ea typeface="Teko"/>
                <a:cs typeface="Teko"/>
                <a:sym typeface="Teko"/>
              </a:defRPr>
            </a:lvl9pPr>
          </a:lstStyle>
          <a:p/>
        </p:txBody>
      </p:sp>
      <p:sp>
        <p:nvSpPr>
          <p:cNvPr id="2151" name="Google Shape;2151;p30"/>
          <p:cNvSpPr txBox="1"/>
          <p:nvPr>
            <p:ph idx="15" type="subTitle"/>
          </p:nvPr>
        </p:nvSpPr>
        <p:spPr>
          <a:xfrm>
            <a:off x="6094675" y="3107675"/>
            <a:ext cx="2336100" cy="507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2800"/>
              <a:buFont typeface="Teko"/>
              <a:buNone/>
              <a:defRPr sz="2800">
                <a:latin typeface="Teko"/>
                <a:ea typeface="Teko"/>
                <a:cs typeface="Teko"/>
                <a:sym typeface="Teko"/>
              </a:defRPr>
            </a:lvl2pPr>
            <a:lvl3pPr lvl="2" rtl="0">
              <a:spcBef>
                <a:spcPts val="1600"/>
              </a:spcBef>
              <a:spcAft>
                <a:spcPts val="0"/>
              </a:spcAft>
              <a:buSzPts val="2800"/>
              <a:buFont typeface="Teko"/>
              <a:buNone/>
              <a:defRPr sz="2800">
                <a:latin typeface="Teko"/>
                <a:ea typeface="Teko"/>
                <a:cs typeface="Teko"/>
                <a:sym typeface="Teko"/>
              </a:defRPr>
            </a:lvl3pPr>
            <a:lvl4pPr lvl="3" rtl="0">
              <a:spcBef>
                <a:spcPts val="1600"/>
              </a:spcBef>
              <a:spcAft>
                <a:spcPts val="0"/>
              </a:spcAft>
              <a:buSzPts val="2800"/>
              <a:buFont typeface="Teko"/>
              <a:buNone/>
              <a:defRPr sz="2800">
                <a:latin typeface="Teko"/>
                <a:ea typeface="Teko"/>
                <a:cs typeface="Teko"/>
                <a:sym typeface="Teko"/>
              </a:defRPr>
            </a:lvl4pPr>
            <a:lvl5pPr lvl="4" rtl="0">
              <a:spcBef>
                <a:spcPts val="1600"/>
              </a:spcBef>
              <a:spcAft>
                <a:spcPts val="0"/>
              </a:spcAft>
              <a:buSzPts val="2800"/>
              <a:buFont typeface="Teko"/>
              <a:buNone/>
              <a:defRPr sz="2800">
                <a:latin typeface="Teko"/>
                <a:ea typeface="Teko"/>
                <a:cs typeface="Teko"/>
                <a:sym typeface="Teko"/>
              </a:defRPr>
            </a:lvl5pPr>
            <a:lvl6pPr lvl="5" rtl="0">
              <a:spcBef>
                <a:spcPts val="1600"/>
              </a:spcBef>
              <a:spcAft>
                <a:spcPts val="0"/>
              </a:spcAft>
              <a:buSzPts val="2800"/>
              <a:buFont typeface="Teko"/>
              <a:buNone/>
              <a:defRPr sz="2800">
                <a:latin typeface="Teko"/>
                <a:ea typeface="Teko"/>
                <a:cs typeface="Teko"/>
                <a:sym typeface="Teko"/>
              </a:defRPr>
            </a:lvl6pPr>
            <a:lvl7pPr lvl="6" rtl="0">
              <a:spcBef>
                <a:spcPts val="1600"/>
              </a:spcBef>
              <a:spcAft>
                <a:spcPts val="0"/>
              </a:spcAft>
              <a:buSzPts val="2800"/>
              <a:buFont typeface="Teko"/>
              <a:buNone/>
              <a:defRPr sz="2800">
                <a:latin typeface="Teko"/>
                <a:ea typeface="Teko"/>
                <a:cs typeface="Teko"/>
                <a:sym typeface="Teko"/>
              </a:defRPr>
            </a:lvl7pPr>
            <a:lvl8pPr lvl="7" rtl="0">
              <a:spcBef>
                <a:spcPts val="1600"/>
              </a:spcBef>
              <a:spcAft>
                <a:spcPts val="0"/>
              </a:spcAft>
              <a:buSzPts val="2800"/>
              <a:buFont typeface="Teko"/>
              <a:buNone/>
              <a:defRPr sz="2800">
                <a:latin typeface="Teko"/>
                <a:ea typeface="Teko"/>
                <a:cs typeface="Teko"/>
                <a:sym typeface="Teko"/>
              </a:defRPr>
            </a:lvl8pPr>
            <a:lvl9pPr lvl="8" rtl="0">
              <a:spcBef>
                <a:spcPts val="1600"/>
              </a:spcBef>
              <a:spcAft>
                <a:spcPts val="1600"/>
              </a:spcAft>
              <a:buSzPts val="2800"/>
              <a:buFont typeface="Teko"/>
              <a:buNone/>
              <a:defRPr sz="2800">
                <a:latin typeface="Teko"/>
                <a:ea typeface="Teko"/>
                <a:cs typeface="Teko"/>
                <a:sym typeface="Tek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4"/>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4"/>
          <p:cNvSpPr txBox="1"/>
          <p:nvPr>
            <p:ph idx="1" type="subTitle"/>
          </p:nvPr>
        </p:nvSpPr>
        <p:spPr>
          <a:xfrm>
            <a:off x="718673" y="1217800"/>
            <a:ext cx="7377300" cy="339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200"/>
              <a:buFont typeface="Livvic"/>
              <a:buAutoNum type="arabicPeriod"/>
              <a:defRPr sz="1200"/>
            </a:lvl1pPr>
            <a:lvl2pPr lvl="1">
              <a:spcBef>
                <a:spcPts val="1600"/>
              </a:spcBef>
              <a:spcAft>
                <a:spcPts val="0"/>
              </a:spcAft>
              <a:buClr>
                <a:srgbClr val="434343"/>
              </a:buClr>
              <a:buSzPts val="1200"/>
              <a:buFont typeface="Roboto Condensed Light"/>
              <a:buAutoNum type="alphaLcPeriod"/>
              <a:defRPr/>
            </a:lvl2pPr>
            <a:lvl3pPr lvl="2">
              <a:spcBef>
                <a:spcPts val="1600"/>
              </a:spcBef>
              <a:spcAft>
                <a:spcPts val="0"/>
              </a:spcAft>
              <a:buClr>
                <a:srgbClr val="434343"/>
              </a:buClr>
              <a:buSzPts val="1200"/>
              <a:buFont typeface="Roboto Condensed Light"/>
              <a:buAutoNum type="romanLcPeriod"/>
              <a:defRPr/>
            </a:lvl3pPr>
            <a:lvl4pPr lvl="3">
              <a:spcBef>
                <a:spcPts val="1600"/>
              </a:spcBef>
              <a:spcAft>
                <a:spcPts val="0"/>
              </a:spcAft>
              <a:buClr>
                <a:srgbClr val="434343"/>
              </a:buClr>
              <a:buSzPts val="1200"/>
              <a:buFont typeface="Roboto Condensed Light"/>
              <a:buAutoNum type="arabicPeriod"/>
              <a:defRPr/>
            </a:lvl4pPr>
            <a:lvl5pPr lvl="4">
              <a:spcBef>
                <a:spcPts val="1600"/>
              </a:spcBef>
              <a:spcAft>
                <a:spcPts val="0"/>
              </a:spcAft>
              <a:buClr>
                <a:srgbClr val="434343"/>
              </a:buClr>
              <a:buSzPts val="1200"/>
              <a:buFont typeface="Roboto Condensed Light"/>
              <a:buAutoNum type="alphaLcPeriod"/>
              <a:defRPr/>
            </a:lvl5pPr>
            <a:lvl6pPr lvl="5">
              <a:spcBef>
                <a:spcPts val="1600"/>
              </a:spcBef>
              <a:spcAft>
                <a:spcPts val="0"/>
              </a:spcAft>
              <a:buClr>
                <a:srgbClr val="434343"/>
              </a:buClr>
              <a:buSzPts val="1200"/>
              <a:buFont typeface="Roboto Condensed Light"/>
              <a:buAutoNum type="romanLcPeriod"/>
              <a:defRPr/>
            </a:lvl6pPr>
            <a:lvl7pPr lvl="6">
              <a:spcBef>
                <a:spcPts val="1600"/>
              </a:spcBef>
              <a:spcAft>
                <a:spcPts val="0"/>
              </a:spcAft>
              <a:buClr>
                <a:srgbClr val="434343"/>
              </a:buClr>
              <a:buSzPts val="1200"/>
              <a:buFont typeface="Roboto Condensed Light"/>
              <a:buAutoNum type="arabicPeriod"/>
              <a:defRPr/>
            </a:lvl7pPr>
            <a:lvl8pPr lvl="7">
              <a:spcBef>
                <a:spcPts val="1600"/>
              </a:spcBef>
              <a:spcAft>
                <a:spcPts val="0"/>
              </a:spcAft>
              <a:buClr>
                <a:srgbClr val="434343"/>
              </a:buClr>
              <a:buSzPts val="1200"/>
              <a:buFont typeface="Roboto Condensed Light"/>
              <a:buAutoNum type="alphaLcPeriod"/>
              <a:defRPr/>
            </a:lvl8pPr>
            <a:lvl9pPr lvl="8">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TITLE_AND_TWO_COLUMNS_1_2_1">
    <p:spTree>
      <p:nvGrpSpPr>
        <p:cNvPr id="2152" name="Shape 2152"/>
        <p:cNvGrpSpPr/>
        <p:nvPr/>
      </p:nvGrpSpPr>
      <p:grpSpPr>
        <a:xfrm>
          <a:off x="0" y="0"/>
          <a:ext cx="0" cy="0"/>
          <a:chOff x="0" y="0"/>
          <a:chExt cx="0" cy="0"/>
        </a:xfrm>
      </p:grpSpPr>
      <p:sp>
        <p:nvSpPr>
          <p:cNvPr id="2153" name="Google Shape;2153;p31"/>
          <p:cNvSpPr txBox="1"/>
          <p:nvPr>
            <p:ph hasCustomPrompt="1" type="title"/>
          </p:nvPr>
        </p:nvSpPr>
        <p:spPr>
          <a:xfrm>
            <a:off x="713224" y="4092925"/>
            <a:ext cx="1892700" cy="311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2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54" name="Google Shape;2154;p31"/>
          <p:cNvSpPr txBox="1"/>
          <p:nvPr>
            <p:ph hasCustomPrompt="1" idx="2" type="title"/>
          </p:nvPr>
        </p:nvSpPr>
        <p:spPr>
          <a:xfrm>
            <a:off x="3613212" y="4092926"/>
            <a:ext cx="1892700" cy="311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2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55" name="Google Shape;2155;p31"/>
          <p:cNvSpPr txBox="1"/>
          <p:nvPr>
            <p:ph hasCustomPrompt="1" idx="3" type="title"/>
          </p:nvPr>
        </p:nvSpPr>
        <p:spPr>
          <a:xfrm>
            <a:off x="6513187" y="4092926"/>
            <a:ext cx="1892700" cy="311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2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56" name="Google Shape;2156;p31"/>
          <p:cNvSpPr/>
          <p:nvPr/>
        </p:nvSpPr>
        <p:spPr>
          <a:xfrm>
            <a:off x="373603" y="1701953"/>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7" name="Google Shape;2157;p31"/>
          <p:cNvCxnSpPr/>
          <p:nvPr/>
        </p:nvCxnSpPr>
        <p:spPr>
          <a:xfrm>
            <a:off x="540788" y="-29703"/>
            <a:ext cx="0" cy="1896000"/>
          </a:xfrm>
          <a:prstGeom prst="straightConnector1">
            <a:avLst/>
          </a:prstGeom>
          <a:noFill/>
          <a:ln cap="flat" cmpd="sng" w="9525">
            <a:solidFill>
              <a:schemeClr val="dk1"/>
            </a:solidFill>
            <a:prstDash val="solid"/>
            <a:round/>
            <a:headEnd len="med" w="med" type="none"/>
            <a:tailEnd len="med" w="med" type="none"/>
          </a:ln>
        </p:spPr>
      </p:cxnSp>
      <p:sp>
        <p:nvSpPr>
          <p:cNvPr id="2158" name="Google Shape;2158;p31"/>
          <p:cNvSpPr/>
          <p:nvPr/>
        </p:nvSpPr>
        <p:spPr>
          <a:xfrm>
            <a:off x="228593" y="1542109"/>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1"/>
          <p:cNvSpPr/>
          <p:nvPr/>
        </p:nvSpPr>
        <p:spPr>
          <a:xfrm>
            <a:off x="8439893" y="2803"/>
            <a:ext cx="699732" cy="1073391"/>
          </a:xfrm>
          <a:custGeom>
            <a:rect b="b" l="l" r="r" t="t"/>
            <a:pathLst>
              <a:path extrusionOk="0" h="32099" w="20925">
                <a:moveTo>
                  <a:pt x="1869" y="0"/>
                </a:moveTo>
                <a:cubicBezTo>
                  <a:pt x="671" y="2647"/>
                  <a:pt x="1" y="7881"/>
                  <a:pt x="1" y="10971"/>
                </a:cubicBezTo>
                <a:cubicBezTo>
                  <a:pt x="1" y="22553"/>
                  <a:pt x="9331" y="31979"/>
                  <a:pt x="20925" y="32099"/>
                </a:cubicBezTo>
                <a:lnTo>
                  <a:pt x="20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0" name="Google Shape;2160;p31"/>
          <p:cNvGrpSpPr/>
          <p:nvPr/>
        </p:nvGrpSpPr>
        <p:grpSpPr>
          <a:xfrm>
            <a:off x="708064" y="72854"/>
            <a:ext cx="555934" cy="466650"/>
            <a:chOff x="4723089" y="2279829"/>
            <a:chExt cx="555934" cy="466650"/>
          </a:xfrm>
        </p:grpSpPr>
        <p:sp>
          <p:nvSpPr>
            <p:cNvPr id="2161" name="Google Shape;2161;p31"/>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1"/>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1"/>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1"/>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1"/>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1"/>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1"/>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1"/>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1"/>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1"/>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1"/>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1"/>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1"/>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1"/>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1"/>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1"/>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1"/>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1"/>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1"/>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1"/>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1"/>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1"/>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1"/>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1"/>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1"/>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1"/>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1"/>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1"/>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1"/>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1"/>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1"/>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1"/>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1"/>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1"/>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1"/>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1"/>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1"/>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1"/>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1"/>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1"/>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1"/>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1"/>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1"/>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1"/>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1"/>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1"/>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1"/>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1"/>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1"/>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1"/>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1"/>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1"/>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1"/>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1"/>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1"/>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1"/>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1"/>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1"/>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1"/>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1"/>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1"/>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1"/>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1"/>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1"/>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5" name="Google Shape;2225;p31"/>
          <p:cNvSpPr txBox="1"/>
          <p:nvPr>
            <p:ph idx="4"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6" name="Google Shape;2226;p31"/>
          <p:cNvSpPr txBox="1"/>
          <p:nvPr>
            <p:ph idx="1" type="subTitle"/>
          </p:nvPr>
        </p:nvSpPr>
        <p:spPr>
          <a:xfrm>
            <a:off x="713224" y="3051048"/>
            <a:ext cx="18927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27" name="Google Shape;2227;p31"/>
          <p:cNvSpPr txBox="1"/>
          <p:nvPr>
            <p:ph idx="5" type="subTitle"/>
          </p:nvPr>
        </p:nvSpPr>
        <p:spPr>
          <a:xfrm>
            <a:off x="3613212" y="3051048"/>
            <a:ext cx="18927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28" name="Google Shape;2228;p31"/>
          <p:cNvSpPr txBox="1"/>
          <p:nvPr>
            <p:ph idx="6" type="subTitle"/>
          </p:nvPr>
        </p:nvSpPr>
        <p:spPr>
          <a:xfrm>
            <a:off x="6513187" y="3051048"/>
            <a:ext cx="18927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29" name="Google Shape;2229;p31"/>
          <p:cNvSpPr txBox="1"/>
          <p:nvPr>
            <p:ph idx="7" type="subTitle"/>
          </p:nvPr>
        </p:nvSpPr>
        <p:spPr>
          <a:xfrm>
            <a:off x="713224" y="2246376"/>
            <a:ext cx="1895400" cy="466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Teko"/>
              <a:buNone/>
              <a:defRPr sz="2800">
                <a:latin typeface="Teko"/>
                <a:ea typeface="Teko"/>
                <a:cs typeface="Teko"/>
                <a:sym typeface="Tek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230" name="Google Shape;2230;p31"/>
          <p:cNvSpPr txBox="1"/>
          <p:nvPr>
            <p:ph idx="8" type="subTitle"/>
          </p:nvPr>
        </p:nvSpPr>
        <p:spPr>
          <a:xfrm>
            <a:off x="3613212" y="2246376"/>
            <a:ext cx="1895400" cy="46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31" name="Google Shape;2231;p31"/>
          <p:cNvSpPr txBox="1"/>
          <p:nvPr>
            <p:ph idx="9" type="subTitle"/>
          </p:nvPr>
        </p:nvSpPr>
        <p:spPr>
          <a:xfrm>
            <a:off x="6513187" y="2246376"/>
            <a:ext cx="1895400" cy="46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2232" name="Shape 2232"/>
        <p:cNvGrpSpPr/>
        <p:nvPr/>
      </p:nvGrpSpPr>
      <p:grpSpPr>
        <a:xfrm>
          <a:off x="0" y="0"/>
          <a:ext cx="0" cy="0"/>
          <a:chOff x="0" y="0"/>
          <a:chExt cx="0" cy="0"/>
        </a:xfrm>
      </p:grpSpPr>
      <p:sp>
        <p:nvSpPr>
          <p:cNvPr id="2233" name="Google Shape;2233;p32"/>
          <p:cNvSpPr/>
          <p:nvPr/>
        </p:nvSpPr>
        <p:spPr>
          <a:xfrm>
            <a:off x="3505812" y="537247"/>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2"/>
          <p:cNvSpPr/>
          <p:nvPr/>
        </p:nvSpPr>
        <p:spPr>
          <a:xfrm>
            <a:off x="2993917" y="2280546"/>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2"/>
          <p:cNvSpPr/>
          <p:nvPr/>
        </p:nvSpPr>
        <p:spPr>
          <a:xfrm>
            <a:off x="2852936" y="212525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2"/>
          <p:cNvSpPr/>
          <p:nvPr/>
        </p:nvSpPr>
        <p:spPr>
          <a:xfrm flipH="1">
            <a:off x="2885805" y="-7829"/>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2"/>
          <p:cNvSpPr/>
          <p:nvPr/>
        </p:nvSpPr>
        <p:spPr>
          <a:xfrm>
            <a:off x="3188799" y="-110204"/>
            <a:ext cx="14000" cy="2574704"/>
          </a:xfrm>
          <a:custGeom>
            <a:rect b="b" l="l" r="r" t="t"/>
            <a:pathLst>
              <a:path extrusionOk="0" fill="none" h="71624" w="1">
                <a:moveTo>
                  <a:pt x="0" y="71624"/>
                </a:moveTo>
                <a:lnTo>
                  <a:pt x="0" y="1"/>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2"/>
          <p:cNvSpPr/>
          <p:nvPr/>
        </p:nvSpPr>
        <p:spPr>
          <a:xfrm>
            <a:off x="8439905" y="3063846"/>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9" name="Google Shape;2239;p32"/>
          <p:cNvGrpSpPr/>
          <p:nvPr/>
        </p:nvGrpSpPr>
        <p:grpSpPr>
          <a:xfrm>
            <a:off x="679955" y="4560770"/>
            <a:ext cx="556341" cy="466622"/>
            <a:chOff x="5590805" y="3094411"/>
            <a:chExt cx="556341" cy="466622"/>
          </a:xfrm>
        </p:grpSpPr>
        <p:sp>
          <p:nvSpPr>
            <p:cNvPr id="2240" name="Google Shape;2240;p32"/>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2"/>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2"/>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2"/>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2"/>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2"/>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2"/>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2"/>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2"/>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2"/>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2"/>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2"/>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2"/>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2"/>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2"/>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2"/>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2"/>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2"/>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2"/>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2"/>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2"/>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2"/>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2"/>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2"/>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2"/>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2"/>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2"/>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2"/>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2"/>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2"/>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2"/>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2"/>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2"/>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2"/>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2"/>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2"/>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2"/>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2"/>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2"/>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2"/>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2"/>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2"/>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2"/>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2"/>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2"/>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2"/>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2"/>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2"/>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2"/>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2"/>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2"/>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2"/>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2"/>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2"/>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2"/>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2"/>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2"/>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2"/>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2"/>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2"/>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2"/>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2"/>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2"/>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2"/>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4" name="Google Shape;2304;p32"/>
          <p:cNvSpPr/>
          <p:nvPr/>
        </p:nvSpPr>
        <p:spPr>
          <a:xfrm>
            <a:off x="1" y="4185253"/>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2"/>
          <p:cNvSpPr txBox="1"/>
          <p:nvPr>
            <p:ph type="title"/>
          </p:nvPr>
        </p:nvSpPr>
        <p:spPr>
          <a:xfrm>
            <a:off x="3947187" y="1024128"/>
            <a:ext cx="2807100" cy="7590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6" name="Google Shape;2306;p32"/>
          <p:cNvSpPr txBox="1"/>
          <p:nvPr>
            <p:ph idx="1" type="subTitle"/>
          </p:nvPr>
        </p:nvSpPr>
        <p:spPr>
          <a:xfrm>
            <a:off x="3947187" y="1755648"/>
            <a:ext cx="3867900" cy="149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2">
  <p:cSld name="TITLE_AND_BODY_1_2">
    <p:spTree>
      <p:nvGrpSpPr>
        <p:cNvPr id="2307" name="Shape 2307"/>
        <p:cNvGrpSpPr/>
        <p:nvPr/>
      </p:nvGrpSpPr>
      <p:grpSpPr>
        <a:xfrm>
          <a:off x="0" y="0"/>
          <a:ext cx="0" cy="0"/>
          <a:chOff x="0" y="0"/>
          <a:chExt cx="0" cy="0"/>
        </a:xfrm>
      </p:grpSpPr>
      <p:sp>
        <p:nvSpPr>
          <p:cNvPr id="2308" name="Google Shape;2308;p33"/>
          <p:cNvSpPr txBox="1"/>
          <p:nvPr>
            <p:ph type="title"/>
          </p:nvPr>
        </p:nvSpPr>
        <p:spPr>
          <a:xfrm>
            <a:off x="708600" y="448050"/>
            <a:ext cx="2375400" cy="2210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9" name="Google Shape;2309;p33"/>
          <p:cNvSpPr txBox="1"/>
          <p:nvPr>
            <p:ph idx="1" type="subTitle"/>
          </p:nvPr>
        </p:nvSpPr>
        <p:spPr>
          <a:xfrm>
            <a:off x="721050" y="2428850"/>
            <a:ext cx="1991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10" name="Google Shape;2310;p33"/>
          <p:cNvSpPr/>
          <p:nvPr/>
        </p:nvSpPr>
        <p:spPr>
          <a:xfrm>
            <a:off x="2972805" y="3726546"/>
            <a:ext cx="1264433" cy="1152008"/>
          </a:xfrm>
          <a:custGeom>
            <a:rect b="b" l="l" r="r" t="t"/>
            <a:pathLst>
              <a:path extrusionOk="0" h="34450" w="37812">
                <a:moveTo>
                  <a:pt x="18906" y="1"/>
                </a:moveTo>
                <a:cubicBezTo>
                  <a:pt x="14498" y="1"/>
                  <a:pt x="10091" y="1681"/>
                  <a:pt x="6731" y="5040"/>
                </a:cubicBezTo>
                <a:cubicBezTo>
                  <a:pt x="0" y="11771"/>
                  <a:pt x="0" y="22682"/>
                  <a:pt x="6731" y="29401"/>
                </a:cubicBezTo>
                <a:cubicBezTo>
                  <a:pt x="10091" y="32767"/>
                  <a:pt x="14498" y="34450"/>
                  <a:pt x="18906" y="34450"/>
                </a:cubicBezTo>
                <a:cubicBezTo>
                  <a:pt x="23314" y="34450"/>
                  <a:pt x="27721" y="32767"/>
                  <a:pt x="31081" y="29401"/>
                </a:cubicBezTo>
                <a:cubicBezTo>
                  <a:pt x="37812" y="22682"/>
                  <a:pt x="37812" y="11771"/>
                  <a:pt x="31081" y="5040"/>
                </a:cubicBezTo>
                <a:cubicBezTo>
                  <a:pt x="27721" y="1681"/>
                  <a:pt x="23314" y="1"/>
                  <a:pt x="189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3"/>
          <p:cNvSpPr/>
          <p:nvPr/>
        </p:nvSpPr>
        <p:spPr>
          <a:xfrm>
            <a:off x="3505800"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3"/>
          <p:cNvSpPr/>
          <p:nvPr/>
        </p:nvSpPr>
        <p:spPr>
          <a:xfrm>
            <a:off x="6852626" y="28033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3"/>
          <p:cNvSpPr/>
          <p:nvPr/>
        </p:nvSpPr>
        <p:spPr>
          <a:xfrm>
            <a:off x="8440089" y="539500"/>
            <a:ext cx="33" cy="1623713"/>
          </a:xfrm>
          <a:custGeom>
            <a:rect b="b" l="l" r="r" t="t"/>
            <a:pathLst>
              <a:path extrusionOk="0" fill="none" h="48556" w="1">
                <a:moveTo>
                  <a:pt x="0" y="0"/>
                </a:moveTo>
                <a:lnTo>
                  <a:pt x="0" y="48555"/>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3"/>
          <p:cNvSpPr/>
          <p:nvPr/>
        </p:nvSpPr>
        <p:spPr>
          <a:xfrm>
            <a:off x="8272665" y="2104303"/>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33"/>
          <p:cNvGrpSpPr/>
          <p:nvPr/>
        </p:nvGrpSpPr>
        <p:grpSpPr>
          <a:xfrm>
            <a:off x="6194233" y="-9"/>
            <a:ext cx="555940" cy="467056"/>
            <a:chOff x="1655600" y="1342675"/>
            <a:chExt cx="415625" cy="349175"/>
          </a:xfrm>
        </p:grpSpPr>
        <p:sp>
          <p:nvSpPr>
            <p:cNvPr id="2316" name="Google Shape;2316;p33"/>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3"/>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3"/>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3"/>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3"/>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3"/>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3"/>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3"/>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3"/>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3"/>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3"/>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3"/>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3"/>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3"/>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3"/>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3"/>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3"/>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3"/>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3"/>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3"/>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3"/>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3"/>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3"/>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3"/>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3"/>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3"/>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3"/>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3"/>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3"/>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3"/>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3"/>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3"/>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3"/>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3"/>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3"/>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3"/>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3"/>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3"/>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3"/>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3"/>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3"/>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3"/>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3"/>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3"/>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3"/>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3"/>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3"/>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3"/>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3"/>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3"/>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3"/>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3"/>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3"/>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3"/>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3"/>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3"/>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3"/>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3"/>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3"/>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3"/>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3"/>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3"/>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3"/>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3"/>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_2_1">
    <p:spTree>
      <p:nvGrpSpPr>
        <p:cNvPr id="2380" name="Shape 2380"/>
        <p:cNvGrpSpPr/>
        <p:nvPr/>
      </p:nvGrpSpPr>
      <p:grpSpPr>
        <a:xfrm>
          <a:off x="0" y="0"/>
          <a:ext cx="0" cy="0"/>
          <a:chOff x="0" y="0"/>
          <a:chExt cx="0" cy="0"/>
        </a:xfrm>
      </p:grpSpPr>
      <p:sp>
        <p:nvSpPr>
          <p:cNvPr id="2381" name="Google Shape;2381;p34"/>
          <p:cNvSpPr txBox="1"/>
          <p:nvPr>
            <p:ph type="title"/>
          </p:nvPr>
        </p:nvSpPr>
        <p:spPr>
          <a:xfrm>
            <a:off x="713225" y="1481375"/>
            <a:ext cx="1831500" cy="1179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82" name="Google Shape;2382;p34"/>
          <p:cNvSpPr txBox="1"/>
          <p:nvPr>
            <p:ph idx="1" type="subTitle"/>
          </p:nvPr>
        </p:nvSpPr>
        <p:spPr>
          <a:xfrm>
            <a:off x="713225" y="2857138"/>
            <a:ext cx="2673000" cy="135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83" name="Google Shape;2383;p34"/>
          <p:cNvSpPr/>
          <p:nvPr/>
        </p:nvSpPr>
        <p:spPr>
          <a:xfrm>
            <a:off x="3505800" y="1166275"/>
            <a:ext cx="4692000" cy="397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34"/>
          <p:cNvGrpSpPr/>
          <p:nvPr/>
        </p:nvGrpSpPr>
        <p:grpSpPr>
          <a:xfrm>
            <a:off x="7579109" y="235463"/>
            <a:ext cx="556310" cy="466597"/>
            <a:chOff x="3682534" y="3712263"/>
            <a:chExt cx="556310" cy="466597"/>
          </a:xfrm>
        </p:grpSpPr>
        <p:sp>
          <p:nvSpPr>
            <p:cNvPr id="2385" name="Google Shape;2385;p34"/>
            <p:cNvSpPr/>
            <p:nvPr/>
          </p:nvSpPr>
          <p:spPr>
            <a:xfrm>
              <a:off x="3682534" y="37122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9"/>
                    <a:pt x="767" y="324"/>
                  </a:cubicBezTo>
                  <a:cubicBezTo>
                    <a:pt x="767" y="145"/>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a:off x="3758605" y="37122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a:off x="3834309"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a:off x="3910012" y="3712263"/>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a:off x="3985683" y="3712263"/>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a:off x="4061788"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a:off x="4137491" y="3712263"/>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a:off x="4213162" y="3712263"/>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a:off x="3682534" y="377596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4"/>
            <p:cNvSpPr/>
            <p:nvPr/>
          </p:nvSpPr>
          <p:spPr>
            <a:xfrm>
              <a:off x="3762216"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4"/>
            <p:cNvSpPr/>
            <p:nvPr/>
          </p:nvSpPr>
          <p:spPr>
            <a:xfrm>
              <a:off x="3834309"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4"/>
            <p:cNvSpPr/>
            <p:nvPr/>
          </p:nvSpPr>
          <p:spPr>
            <a:xfrm>
              <a:off x="3913590" y="3775963"/>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4"/>
            <p:cNvSpPr/>
            <p:nvPr/>
          </p:nvSpPr>
          <p:spPr>
            <a:xfrm>
              <a:off x="3989695"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4"/>
            <p:cNvSpPr/>
            <p:nvPr/>
          </p:nvSpPr>
          <p:spPr>
            <a:xfrm>
              <a:off x="4061788"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4"/>
            <p:cNvSpPr/>
            <p:nvPr/>
          </p:nvSpPr>
          <p:spPr>
            <a:xfrm>
              <a:off x="4137491" y="3775963"/>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4"/>
            <p:cNvSpPr/>
            <p:nvPr/>
          </p:nvSpPr>
          <p:spPr>
            <a:xfrm>
              <a:off x="4217174"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4"/>
            <p:cNvSpPr/>
            <p:nvPr/>
          </p:nvSpPr>
          <p:spPr>
            <a:xfrm>
              <a:off x="3682534" y="3839228"/>
              <a:ext cx="25648" cy="22070"/>
            </a:xfrm>
            <a:custGeom>
              <a:rect b="b" l="l" r="r" t="t"/>
              <a:pathLst>
                <a:path extrusionOk="0" h="660" w="767">
                  <a:moveTo>
                    <a:pt x="443" y="1"/>
                  </a:moveTo>
                  <a:cubicBezTo>
                    <a:pt x="156" y="1"/>
                    <a:pt x="0" y="360"/>
                    <a:pt x="216" y="564"/>
                  </a:cubicBezTo>
                  <a:cubicBezTo>
                    <a:pt x="282" y="630"/>
                    <a:pt x="363" y="659"/>
                    <a:pt x="442" y="659"/>
                  </a:cubicBezTo>
                  <a:cubicBezTo>
                    <a:pt x="608" y="659"/>
                    <a:pt x="767" y="530"/>
                    <a:pt x="767" y="336"/>
                  </a:cubicBezTo>
                  <a:cubicBezTo>
                    <a:pt x="767" y="156"/>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4"/>
            <p:cNvSpPr/>
            <p:nvPr/>
          </p:nvSpPr>
          <p:spPr>
            <a:xfrm>
              <a:off x="3758605" y="3839228"/>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0"/>
                    <a:pt x="755" y="336"/>
                  </a:cubicBezTo>
                  <a:cubicBezTo>
                    <a:pt x="755" y="156"/>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4"/>
            <p:cNvSpPr/>
            <p:nvPr/>
          </p:nvSpPr>
          <p:spPr>
            <a:xfrm>
              <a:off x="3834309" y="3839228"/>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4"/>
            <p:cNvSpPr/>
            <p:nvPr/>
          </p:nvSpPr>
          <p:spPr>
            <a:xfrm>
              <a:off x="3910012" y="3839228"/>
              <a:ext cx="25648" cy="22070"/>
            </a:xfrm>
            <a:custGeom>
              <a:rect b="b" l="l" r="r" t="t"/>
              <a:pathLst>
                <a:path extrusionOk="0" h="660" w="767">
                  <a:moveTo>
                    <a:pt x="443" y="1"/>
                  </a:moveTo>
                  <a:cubicBezTo>
                    <a:pt x="144" y="1"/>
                    <a:pt x="0" y="360"/>
                    <a:pt x="204" y="564"/>
                  </a:cubicBezTo>
                  <a:cubicBezTo>
                    <a:pt x="270" y="630"/>
                    <a:pt x="352" y="659"/>
                    <a:pt x="433" y="659"/>
                  </a:cubicBezTo>
                  <a:cubicBezTo>
                    <a:pt x="602" y="659"/>
                    <a:pt x="767" y="530"/>
                    <a:pt x="767" y="336"/>
                  </a:cubicBezTo>
                  <a:cubicBezTo>
                    <a:pt x="767" y="156"/>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4"/>
            <p:cNvSpPr/>
            <p:nvPr/>
          </p:nvSpPr>
          <p:spPr>
            <a:xfrm>
              <a:off x="3985683" y="3839228"/>
              <a:ext cx="25682" cy="22070"/>
            </a:xfrm>
            <a:custGeom>
              <a:rect b="b" l="l" r="r" t="t"/>
              <a:pathLst>
                <a:path extrusionOk="0" h="660" w="768">
                  <a:moveTo>
                    <a:pt x="444" y="1"/>
                  </a:moveTo>
                  <a:cubicBezTo>
                    <a:pt x="156" y="1"/>
                    <a:pt x="1" y="360"/>
                    <a:pt x="216" y="564"/>
                  </a:cubicBezTo>
                  <a:cubicBezTo>
                    <a:pt x="282" y="630"/>
                    <a:pt x="363" y="659"/>
                    <a:pt x="443"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4"/>
            <p:cNvSpPr/>
            <p:nvPr/>
          </p:nvSpPr>
          <p:spPr>
            <a:xfrm>
              <a:off x="4061788" y="3839228"/>
              <a:ext cx="25247" cy="22070"/>
            </a:xfrm>
            <a:custGeom>
              <a:rect b="b" l="l" r="r" t="t"/>
              <a:pathLst>
                <a:path extrusionOk="0" h="660" w="755">
                  <a:moveTo>
                    <a:pt x="432" y="1"/>
                  </a:moveTo>
                  <a:cubicBezTo>
                    <a:pt x="144" y="1"/>
                    <a:pt x="0" y="348"/>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4"/>
            <p:cNvSpPr/>
            <p:nvPr/>
          </p:nvSpPr>
          <p:spPr>
            <a:xfrm>
              <a:off x="4137491" y="3839228"/>
              <a:ext cx="25648" cy="22070"/>
            </a:xfrm>
            <a:custGeom>
              <a:rect b="b" l="l" r="r" t="t"/>
              <a:pathLst>
                <a:path extrusionOk="0" h="660" w="767">
                  <a:moveTo>
                    <a:pt x="431" y="1"/>
                  </a:moveTo>
                  <a:cubicBezTo>
                    <a:pt x="144" y="1"/>
                    <a:pt x="0" y="360"/>
                    <a:pt x="204" y="564"/>
                  </a:cubicBezTo>
                  <a:cubicBezTo>
                    <a:pt x="270" y="630"/>
                    <a:pt x="351" y="659"/>
                    <a:pt x="430" y="659"/>
                  </a:cubicBezTo>
                  <a:cubicBezTo>
                    <a:pt x="597" y="659"/>
                    <a:pt x="758"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4"/>
            <p:cNvSpPr/>
            <p:nvPr/>
          </p:nvSpPr>
          <p:spPr>
            <a:xfrm>
              <a:off x="4213162" y="3839228"/>
              <a:ext cx="25682" cy="22070"/>
            </a:xfrm>
            <a:custGeom>
              <a:rect b="b" l="l" r="r" t="t"/>
              <a:pathLst>
                <a:path extrusionOk="0" h="660" w="768">
                  <a:moveTo>
                    <a:pt x="444" y="1"/>
                  </a:moveTo>
                  <a:cubicBezTo>
                    <a:pt x="144" y="1"/>
                    <a:pt x="1" y="360"/>
                    <a:pt x="204" y="564"/>
                  </a:cubicBezTo>
                  <a:cubicBezTo>
                    <a:pt x="274" y="630"/>
                    <a:pt x="358" y="659"/>
                    <a:pt x="439"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4"/>
            <p:cNvSpPr/>
            <p:nvPr/>
          </p:nvSpPr>
          <p:spPr>
            <a:xfrm>
              <a:off x="3682534" y="3902928"/>
              <a:ext cx="25648" cy="21803"/>
            </a:xfrm>
            <a:custGeom>
              <a:rect b="b" l="l" r="r" t="t"/>
              <a:pathLst>
                <a:path extrusionOk="0" h="652" w="767">
                  <a:moveTo>
                    <a:pt x="443" y="0"/>
                  </a:moveTo>
                  <a:cubicBezTo>
                    <a:pt x="156" y="0"/>
                    <a:pt x="0" y="347"/>
                    <a:pt x="216" y="551"/>
                  </a:cubicBezTo>
                  <a:cubicBezTo>
                    <a:pt x="282" y="621"/>
                    <a:pt x="363" y="652"/>
                    <a:pt x="442" y="652"/>
                  </a:cubicBezTo>
                  <a:cubicBezTo>
                    <a:pt x="608" y="652"/>
                    <a:pt x="767" y="518"/>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4"/>
            <p:cNvSpPr/>
            <p:nvPr/>
          </p:nvSpPr>
          <p:spPr>
            <a:xfrm>
              <a:off x="3758605" y="3902928"/>
              <a:ext cx="25281" cy="21803"/>
            </a:xfrm>
            <a:custGeom>
              <a:rect b="b" l="l" r="r" t="t"/>
              <a:pathLst>
                <a:path extrusionOk="0" h="652" w="756">
                  <a:moveTo>
                    <a:pt x="432" y="0"/>
                  </a:moveTo>
                  <a:cubicBezTo>
                    <a:pt x="144" y="0"/>
                    <a:pt x="1" y="347"/>
                    <a:pt x="204" y="551"/>
                  </a:cubicBezTo>
                  <a:cubicBezTo>
                    <a:pt x="270" y="621"/>
                    <a:pt x="351" y="652"/>
                    <a:pt x="431" y="652"/>
                  </a:cubicBezTo>
                  <a:cubicBezTo>
                    <a:pt x="597" y="652"/>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4"/>
            <p:cNvSpPr/>
            <p:nvPr/>
          </p:nvSpPr>
          <p:spPr>
            <a:xfrm>
              <a:off x="3834309"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4"/>
            <p:cNvSpPr/>
            <p:nvPr/>
          </p:nvSpPr>
          <p:spPr>
            <a:xfrm>
              <a:off x="3910012" y="3902928"/>
              <a:ext cx="25648" cy="21803"/>
            </a:xfrm>
            <a:custGeom>
              <a:rect b="b" l="l" r="r" t="t"/>
              <a:pathLst>
                <a:path extrusionOk="0" h="652" w="767">
                  <a:moveTo>
                    <a:pt x="443" y="0"/>
                  </a:moveTo>
                  <a:cubicBezTo>
                    <a:pt x="144" y="0"/>
                    <a:pt x="0" y="347"/>
                    <a:pt x="204" y="551"/>
                  </a:cubicBezTo>
                  <a:cubicBezTo>
                    <a:pt x="270" y="621"/>
                    <a:pt x="352" y="652"/>
                    <a:pt x="433" y="652"/>
                  </a:cubicBezTo>
                  <a:cubicBezTo>
                    <a:pt x="602" y="652"/>
                    <a:pt x="767" y="518"/>
                    <a:pt x="767" y="323"/>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4"/>
            <p:cNvSpPr/>
            <p:nvPr/>
          </p:nvSpPr>
          <p:spPr>
            <a:xfrm>
              <a:off x="3985683" y="3902928"/>
              <a:ext cx="25682" cy="21803"/>
            </a:xfrm>
            <a:custGeom>
              <a:rect b="b" l="l" r="r" t="t"/>
              <a:pathLst>
                <a:path extrusionOk="0" h="652" w="768">
                  <a:moveTo>
                    <a:pt x="444" y="0"/>
                  </a:moveTo>
                  <a:cubicBezTo>
                    <a:pt x="156" y="0"/>
                    <a:pt x="1" y="347"/>
                    <a:pt x="216" y="551"/>
                  </a:cubicBezTo>
                  <a:cubicBezTo>
                    <a:pt x="282" y="621"/>
                    <a:pt x="363" y="652"/>
                    <a:pt x="443"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4"/>
            <p:cNvSpPr/>
            <p:nvPr/>
          </p:nvSpPr>
          <p:spPr>
            <a:xfrm>
              <a:off x="4061788"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4"/>
            <p:cNvSpPr/>
            <p:nvPr/>
          </p:nvSpPr>
          <p:spPr>
            <a:xfrm>
              <a:off x="4137491" y="3902928"/>
              <a:ext cx="25648" cy="21803"/>
            </a:xfrm>
            <a:custGeom>
              <a:rect b="b" l="l" r="r" t="t"/>
              <a:pathLst>
                <a:path extrusionOk="0" h="652" w="767">
                  <a:moveTo>
                    <a:pt x="431" y="0"/>
                  </a:moveTo>
                  <a:cubicBezTo>
                    <a:pt x="144" y="0"/>
                    <a:pt x="0" y="347"/>
                    <a:pt x="204" y="551"/>
                  </a:cubicBezTo>
                  <a:cubicBezTo>
                    <a:pt x="270" y="621"/>
                    <a:pt x="351" y="652"/>
                    <a:pt x="431" y="652"/>
                  </a:cubicBezTo>
                  <a:cubicBezTo>
                    <a:pt x="597" y="652"/>
                    <a:pt x="758"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4"/>
            <p:cNvSpPr/>
            <p:nvPr/>
          </p:nvSpPr>
          <p:spPr>
            <a:xfrm>
              <a:off x="4213162" y="3902928"/>
              <a:ext cx="25682" cy="21803"/>
            </a:xfrm>
            <a:custGeom>
              <a:rect b="b" l="l" r="r" t="t"/>
              <a:pathLst>
                <a:path extrusionOk="0" h="652" w="768">
                  <a:moveTo>
                    <a:pt x="444" y="0"/>
                  </a:moveTo>
                  <a:cubicBezTo>
                    <a:pt x="144" y="0"/>
                    <a:pt x="1" y="347"/>
                    <a:pt x="204" y="551"/>
                  </a:cubicBezTo>
                  <a:cubicBezTo>
                    <a:pt x="274" y="621"/>
                    <a:pt x="358" y="652"/>
                    <a:pt x="439"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4"/>
            <p:cNvSpPr/>
            <p:nvPr/>
          </p:nvSpPr>
          <p:spPr>
            <a:xfrm>
              <a:off x="3682534" y="396659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4"/>
            <p:cNvSpPr/>
            <p:nvPr/>
          </p:nvSpPr>
          <p:spPr>
            <a:xfrm>
              <a:off x="3762216"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4"/>
            <p:cNvSpPr/>
            <p:nvPr/>
          </p:nvSpPr>
          <p:spPr>
            <a:xfrm>
              <a:off x="3834309"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4"/>
            <p:cNvSpPr/>
            <p:nvPr/>
          </p:nvSpPr>
          <p:spPr>
            <a:xfrm>
              <a:off x="3913590" y="3966594"/>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4"/>
            <p:cNvSpPr/>
            <p:nvPr/>
          </p:nvSpPr>
          <p:spPr>
            <a:xfrm>
              <a:off x="3989695"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4"/>
            <p:cNvSpPr/>
            <p:nvPr/>
          </p:nvSpPr>
          <p:spPr>
            <a:xfrm>
              <a:off x="4061788"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4"/>
            <p:cNvSpPr/>
            <p:nvPr/>
          </p:nvSpPr>
          <p:spPr>
            <a:xfrm>
              <a:off x="4137491" y="3966594"/>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4"/>
            <p:cNvSpPr/>
            <p:nvPr/>
          </p:nvSpPr>
          <p:spPr>
            <a:xfrm>
              <a:off x="4217174"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4"/>
            <p:cNvSpPr/>
            <p:nvPr/>
          </p:nvSpPr>
          <p:spPr>
            <a:xfrm>
              <a:off x="3682534" y="4030260"/>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4"/>
            <p:cNvSpPr/>
            <p:nvPr/>
          </p:nvSpPr>
          <p:spPr>
            <a:xfrm>
              <a:off x="3758605" y="4030260"/>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4"/>
            <p:cNvSpPr/>
            <p:nvPr/>
          </p:nvSpPr>
          <p:spPr>
            <a:xfrm>
              <a:off x="3834309" y="4030260"/>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4"/>
            <p:cNvSpPr/>
            <p:nvPr/>
          </p:nvSpPr>
          <p:spPr>
            <a:xfrm>
              <a:off x="3910012" y="4030260"/>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4"/>
            <p:cNvSpPr/>
            <p:nvPr/>
          </p:nvSpPr>
          <p:spPr>
            <a:xfrm>
              <a:off x="3985683" y="4030260"/>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4"/>
            <p:cNvSpPr/>
            <p:nvPr/>
          </p:nvSpPr>
          <p:spPr>
            <a:xfrm>
              <a:off x="4061888" y="4030260"/>
              <a:ext cx="25147" cy="21669"/>
            </a:xfrm>
            <a:custGeom>
              <a:rect b="b" l="l" r="r" t="t"/>
              <a:pathLst>
                <a:path extrusionOk="0" h="648" w="752">
                  <a:moveTo>
                    <a:pt x="415" y="0"/>
                  </a:moveTo>
                  <a:cubicBezTo>
                    <a:pt x="136" y="0"/>
                    <a:pt x="1" y="351"/>
                    <a:pt x="201" y="552"/>
                  </a:cubicBezTo>
                  <a:cubicBezTo>
                    <a:pt x="267" y="618"/>
                    <a:pt x="348" y="647"/>
                    <a:pt x="427" y="647"/>
                  </a:cubicBezTo>
                  <a:cubicBezTo>
                    <a:pt x="593" y="647"/>
                    <a:pt x="752" y="518"/>
                    <a:pt x="752" y="324"/>
                  </a:cubicBezTo>
                  <a:cubicBezTo>
                    <a:pt x="752" y="144"/>
                    <a:pt x="608" y="1"/>
                    <a:pt x="429" y="1"/>
                  </a:cubicBezTo>
                  <a:cubicBezTo>
                    <a:pt x="424" y="1"/>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4"/>
            <p:cNvSpPr/>
            <p:nvPr/>
          </p:nvSpPr>
          <p:spPr>
            <a:xfrm>
              <a:off x="4137491" y="403026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4"/>
            <p:cNvSpPr/>
            <p:nvPr/>
          </p:nvSpPr>
          <p:spPr>
            <a:xfrm>
              <a:off x="4213162" y="4030260"/>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4"/>
            <p:cNvSpPr/>
            <p:nvPr/>
          </p:nvSpPr>
          <p:spPr>
            <a:xfrm>
              <a:off x="3682534" y="4093558"/>
              <a:ext cx="25648" cy="22037"/>
            </a:xfrm>
            <a:custGeom>
              <a:rect b="b" l="l" r="r" t="t"/>
              <a:pathLst>
                <a:path extrusionOk="0" h="659" w="767">
                  <a:moveTo>
                    <a:pt x="443" y="0"/>
                  </a:moveTo>
                  <a:cubicBezTo>
                    <a:pt x="156" y="0"/>
                    <a:pt x="0" y="347"/>
                    <a:pt x="216" y="563"/>
                  </a:cubicBezTo>
                  <a:cubicBezTo>
                    <a:pt x="281" y="629"/>
                    <a:pt x="361" y="658"/>
                    <a:pt x="440" y="658"/>
                  </a:cubicBezTo>
                  <a:cubicBezTo>
                    <a:pt x="607" y="658"/>
                    <a:pt x="767" y="527"/>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4"/>
            <p:cNvSpPr/>
            <p:nvPr/>
          </p:nvSpPr>
          <p:spPr>
            <a:xfrm>
              <a:off x="3762216"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4"/>
            <p:cNvSpPr/>
            <p:nvPr/>
          </p:nvSpPr>
          <p:spPr>
            <a:xfrm>
              <a:off x="3834309"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4"/>
            <p:cNvSpPr/>
            <p:nvPr/>
          </p:nvSpPr>
          <p:spPr>
            <a:xfrm>
              <a:off x="3913590" y="4093558"/>
              <a:ext cx="22070" cy="21636"/>
            </a:xfrm>
            <a:custGeom>
              <a:rect b="b" l="l" r="r" t="t"/>
              <a:pathLst>
                <a:path extrusionOk="0" h="647" w="660">
                  <a:moveTo>
                    <a:pt x="324" y="0"/>
                  </a:moveTo>
                  <a:cubicBezTo>
                    <a:pt x="157" y="0"/>
                    <a:pt x="1" y="144"/>
                    <a:pt x="1" y="323"/>
                  </a:cubicBezTo>
                  <a:cubicBezTo>
                    <a:pt x="1" y="503"/>
                    <a:pt x="157" y="647"/>
                    <a:pt x="324" y="647"/>
                  </a:cubicBezTo>
                  <a:cubicBezTo>
                    <a:pt x="504" y="647"/>
                    <a:pt x="660" y="503"/>
                    <a:pt x="660" y="323"/>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4"/>
            <p:cNvSpPr/>
            <p:nvPr/>
          </p:nvSpPr>
          <p:spPr>
            <a:xfrm>
              <a:off x="3989695"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4"/>
            <p:cNvSpPr/>
            <p:nvPr/>
          </p:nvSpPr>
          <p:spPr>
            <a:xfrm>
              <a:off x="4061788"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4"/>
            <p:cNvSpPr/>
            <p:nvPr/>
          </p:nvSpPr>
          <p:spPr>
            <a:xfrm>
              <a:off x="4137491" y="4093558"/>
              <a:ext cx="25648" cy="22037"/>
            </a:xfrm>
            <a:custGeom>
              <a:rect b="b" l="l" r="r" t="t"/>
              <a:pathLst>
                <a:path extrusionOk="0" h="659" w="767">
                  <a:moveTo>
                    <a:pt x="431" y="0"/>
                  </a:moveTo>
                  <a:cubicBezTo>
                    <a:pt x="144" y="0"/>
                    <a:pt x="0" y="347"/>
                    <a:pt x="204" y="563"/>
                  </a:cubicBezTo>
                  <a:cubicBezTo>
                    <a:pt x="269" y="629"/>
                    <a:pt x="349" y="658"/>
                    <a:pt x="429" y="658"/>
                  </a:cubicBezTo>
                  <a:cubicBezTo>
                    <a:pt x="596" y="658"/>
                    <a:pt x="758" y="527"/>
                    <a:pt x="767"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4"/>
            <p:cNvSpPr/>
            <p:nvPr/>
          </p:nvSpPr>
          <p:spPr>
            <a:xfrm>
              <a:off x="4217174"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4"/>
            <p:cNvSpPr/>
            <p:nvPr/>
          </p:nvSpPr>
          <p:spPr>
            <a:xfrm>
              <a:off x="3682534" y="415722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4"/>
            <p:cNvSpPr/>
            <p:nvPr/>
          </p:nvSpPr>
          <p:spPr>
            <a:xfrm>
              <a:off x="3758605" y="4157224"/>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4"/>
            <p:cNvSpPr/>
            <p:nvPr/>
          </p:nvSpPr>
          <p:spPr>
            <a:xfrm>
              <a:off x="3834309"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4"/>
            <p:cNvSpPr/>
            <p:nvPr/>
          </p:nvSpPr>
          <p:spPr>
            <a:xfrm>
              <a:off x="3910012" y="4157224"/>
              <a:ext cx="25648" cy="21636"/>
            </a:xfrm>
            <a:custGeom>
              <a:rect b="b" l="l" r="r" t="t"/>
              <a:pathLst>
                <a:path extrusionOk="0" h="647" w="767">
                  <a:moveTo>
                    <a:pt x="443" y="0"/>
                  </a:moveTo>
                  <a:cubicBezTo>
                    <a:pt x="144" y="0"/>
                    <a:pt x="0" y="348"/>
                    <a:pt x="204" y="551"/>
                  </a:cubicBezTo>
                  <a:cubicBezTo>
                    <a:pt x="270" y="617"/>
                    <a:pt x="352" y="647"/>
                    <a:pt x="433" y="647"/>
                  </a:cubicBezTo>
                  <a:cubicBezTo>
                    <a:pt x="602" y="647"/>
                    <a:pt x="767" y="518"/>
                    <a:pt x="767" y="324"/>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4"/>
            <p:cNvSpPr/>
            <p:nvPr/>
          </p:nvSpPr>
          <p:spPr>
            <a:xfrm>
              <a:off x="3985683" y="4157224"/>
              <a:ext cx="25682" cy="21636"/>
            </a:xfrm>
            <a:custGeom>
              <a:rect b="b" l="l" r="r" t="t"/>
              <a:pathLst>
                <a:path extrusionOk="0" h="647" w="768">
                  <a:moveTo>
                    <a:pt x="444" y="0"/>
                  </a:moveTo>
                  <a:cubicBezTo>
                    <a:pt x="156" y="0"/>
                    <a:pt x="1" y="348"/>
                    <a:pt x="216" y="551"/>
                  </a:cubicBezTo>
                  <a:cubicBezTo>
                    <a:pt x="282" y="617"/>
                    <a:pt x="363" y="647"/>
                    <a:pt x="443"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4"/>
            <p:cNvSpPr/>
            <p:nvPr/>
          </p:nvSpPr>
          <p:spPr>
            <a:xfrm>
              <a:off x="4061788"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4"/>
            <p:cNvSpPr/>
            <p:nvPr/>
          </p:nvSpPr>
          <p:spPr>
            <a:xfrm>
              <a:off x="4137491" y="4157224"/>
              <a:ext cx="25648" cy="21636"/>
            </a:xfrm>
            <a:custGeom>
              <a:rect b="b" l="l" r="r" t="t"/>
              <a:pathLst>
                <a:path extrusionOk="0" h="647" w="767">
                  <a:moveTo>
                    <a:pt x="431" y="0"/>
                  </a:moveTo>
                  <a:cubicBezTo>
                    <a:pt x="144" y="0"/>
                    <a:pt x="0" y="348"/>
                    <a:pt x="204" y="551"/>
                  </a:cubicBezTo>
                  <a:cubicBezTo>
                    <a:pt x="270" y="617"/>
                    <a:pt x="351" y="647"/>
                    <a:pt x="430" y="647"/>
                  </a:cubicBezTo>
                  <a:cubicBezTo>
                    <a:pt x="597" y="647"/>
                    <a:pt x="758"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4"/>
            <p:cNvSpPr/>
            <p:nvPr/>
          </p:nvSpPr>
          <p:spPr>
            <a:xfrm>
              <a:off x="4213162" y="4157224"/>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9" name="Google Shape;2449;p34"/>
          <p:cNvSpPr/>
          <p:nvPr/>
        </p:nvSpPr>
        <p:spPr>
          <a:xfrm>
            <a:off x="8197796" y="-8"/>
            <a:ext cx="719361"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4"/>
          <p:cNvSpPr/>
          <p:nvPr/>
        </p:nvSpPr>
        <p:spPr>
          <a:xfrm>
            <a:off x="6273086" y="808191"/>
            <a:ext cx="2870924"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2_1_1">
    <p:spTree>
      <p:nvGrpSpPr>
        <p:cNvPr id="2451" name="Shape 2451"/>
        <p:cNvGrpSpPr/>
        <p:nvPr/>
      </p:nvGrpSpPr>
      <p:grpSpPr>
        <a:xfrm>
          <a:off x="0" y="0"/>
          <a:ext cx="0" cy="0"/>
          <a:chOff x="0" y="0"/>
          <a:chExt cx="0" cy="0"/>
        </a:xfrm>
      </p:grpSpPr>
      <p:sp>
        <p:nvSpPr>
          <p:cNvPr id="2452" name="Google Shape;2452;p35"/>
          <p:cNvSpPr/>
          <p:nvPr/>
        </p:nvSpPr>
        <p:spPr>
          <a:xfrm>
            <a:off x="-50850" y="806921"/>
            <a:ext cx="2382206" cy="355854"/>
          </a:xfrm>
          <a:custGeom>
            <a:rect b="b" l="l" r="r" t="t"/>
            <a:pathLst>
              <a:path extrusionOk="0" h="10708" w="85853">
                <a:moveTo>
                  <a:pt x="1" y="0"/>
                </a:moveTo>
                <a:lnTo>
                  <a:pt x="1" y="10708"/>
                </a:lnTo>
                <a:lnTo>
                  <a:pt x="85853" y="10708"/>
                </a:lnTo>
                <a:lnTo>
                  <a:pt x="85853" y="0"/>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5"/>
          <p:cNvSpPr/>
          <p:nvPr/>
        </p:nvSpPr>
        <p:spPr>
          <a:xfrm>
            <a:off x="941100" y="1166275"/>
            <a:ext cx="4692000" cy="397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5"/>
          <p:cNvSpPr/>
          <p:nvPr/>
        </p:nvSpPr>
        <p:spPr>
          <a:xfrm>
            <a:off x="772354" y="3527328"/>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5" name="Google Shape;2455;p35"/>
          <p:cNvCxnSpPr/>
          <p:nvPr/>
        </p:nvCxnSpPr>
        <p:spPr>
          <a:xfrm>
            <a:off x="939539" y="-219150"/>
            <a:ext cx="0" cy="3910800"/>
          </a:xfrm>
          <a:prstGeom prst="straightConnector1">
            <a:avLst/>
          </a:prstGeom>
          <a:noFill/>
          <a:ln cap="flat" cmpd="sng" w="9525">
            <a:solidFill>
              <a:schemeClr val="dk1"/>
            </a:solidFill>
            <a:prstDash val="solid"/>
            <a:round/>
            <a:headEnd len="med" w="med" type="none"/>
            <a:tailEnd len="med" w="med" type="none"/>
          </a:ln>
        </p:spPr>
      </p:cxnSp>
      <p:sp>
        <p:nvSpPr>
          <p:cNvPr id="2456" name="Google Shape;2456;p35"/>
          <p:cNvSpPr/>
          <p:nvPr/>
        </p:nvSpPr>
        <p:spPr>
          <a:xfrm>
            <a:off x="627344" y="3367484"/>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7" name="Google Shape;2457;p35"/>
          <p:cNvGrpSpPr/>
          <p:nvPr/>
        </p:nvGrpSpPr>
        <p:grpSpPr>
          <a:xfrm>
            <a:off x="192633" y="141941"/>
            <a:ext cx="555940" cy="467056"/>
            <a:chOff x="1655600" y="1342675"/>
            <a:chExt cx="415625" cy="349175"/>
          </a:xfrm>
        </p:grpSpPr>
        <p:sp>
          <p:nvSpPr>
            <p:cNvPr id="2458" name="Google Shape;2458;p35"/>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5"/>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5"/>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5"/>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5"/>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5"/>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5"/>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5"/>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5"/>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5"/>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5"/>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5"/>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5"/>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5"/>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5"/>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5"/>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5"/>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5"/>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5"/>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5"/>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5"/>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5"/>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5"/>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5"/>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35"/>
          <p:cNvSpPr txBox="1"/>
          <p:nvPr>
            <p:ph type="title"/>
          </p:nvPr>
        </p:nvSpPr>
        <p:spPr>
          <a:xfrm>
            <a:off x="5769900" y="1481328"/>
            <a:ext cx="1725000" cy="1179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3" name="Google Shape;2523;p35"/>
          <p:cNvSpPr txBox="1"/>
          <p:nvPr>
            <p:ph idx="1" type="subTitle"/>
          </p:nvPr>
        </p:nvSpPr>
        <p:spPr>
          <a:xfrm>
            <a:off x="5769900" y="2852928"/>
            <a:ext cx="2670000" cy="1353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1_1">
    <p:spTree>
      <p:nvGrpSpPr>
        <p:cNvPr id="2524" name="Shape 2524"/>
        <p:cNvGrpSpPr/>
        <p:nvPr/>
      </p:nvGrpSpPr>
      <p:grpSpPr>
        <a:xfrm>
          <a:off x="0" y="0"/>
          <a:ext cx="0" cy="0"/>
          <a:chOff x="0" y="0"/>
          <a:chExt cx="0" cy="0"/>
        </a:xfrm>
      </p:grpSpPr>
      <p:sp>
        <p:nvSpPr>
          <p:cNvPr id="2525" name="Google Shape;2525;p36"/>
          <p:cNvSpPr/>
          <p:nvPr/>
        </p:nvSpPr>
        <p:spPr>
          <a:xfrm>
            <a:off x="491012"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6"/>
          <p:cNvSpPr txBox="1"/>
          <p:nvPr>
            <p:ph type="title"/>
          </p:nvPr>
        </p:nvSpPr>
        <p:spPr>
          <a:xfrm>
            <a:off x="1153801" y="554351"/>
            <a:ext cx="3465000" cy="12426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sz="75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2527" name="Google Shape;2527;p36"/>
          <p:cNvSpPr txBox="1"/>
          <p:nvPr>
            <p:ph idx="1" type="subTitle"/>
          </p:nvPr>
        </p:nvSpPr>
        <p:spPr>
          <a:xfrm>
            <a:off x="1143900" y="2248050"/>
            <a:ext cx="2541000" cy="14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28" name="Google Shape;2528;p36"/>
          <p:cNvSpPr txBox="1"/>
          <p:nvPr/>
        </p:nvSpPr>
        <p:spPr>
          <a:xfrm>
            <a:off x="1143900" y="3435275"/>
            <a:ext cx="2848200" cy="117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Hind"/>
                <a:ea typeface="Hind"/>
                <a:cs typeface="Hind"/>
                <a:sym typeface="Hind"/>
              </a:rPr>
              <a:t>This presentation template was created by </a:t>
            </a:r>
            <a:r>
              <a:rPr lang="en" sz="1200">
                <a:solidFill>
                  <a:schemeClr val="dk1"/>
                </a:solidFill>
                <a:uFill>
                  <a:noFill/>
                </a:uFill>
                <a:latin typeface="Hind"/>
                <a:ea typeface="Hind"/>
                <a:cs typeface="Hind"/>
                <a:sym typeface="Hind"/>
                <a:hlinkClick r:id="rId2">
                  <a:extLst>
                    <a:ext uri="{A12FA001-AC4F-418D-AE19-62706E023703}">
                      <ahyp:hlinkClr val="tx"/>
                    </a:ext>
                  </a:extLst>
                </a:hlinkClick>
              </a:rPr>
              <a:t>Slidesgo</a:t>
            </a:r>
            <a:r>
              <a:rPr lang="en" sz="1200">
                <a:solidFill>
                  <a:schemeClr val="dk1"/>
                </a:solidFill>
                <a:latin typeface="Hind"/>
                <a:ea typeface="Hind"/>
                <a:cs typeface="Hind"/>
                <a:sym typeface="Hind"/>
              </a:rPr>
              <a:t>, including icons by </a:t>
            </a:r>
            <a:r>
              <a:rPr lang="en" sz="1200">
                <a:solidFill>
                  <a:schemeClr val="dk1"/>
                </a:solidFill>
                <a:uFill>
                  <a:noFill/>
                </a:uFill>
                <a:latin typeface="Hind"/>
                <a:ea typeface="Hind"/>
                <a:cs typeface="Hind"/>
                <a:sym typeface="Hind"/>
                <a:hlinkClick r:id="rId3">
                  <a:extLst>
                    <a:ext uri="{A12FA001-AC4F-418D-AE19-62706E023703}">
                      <ahyp:hlinkClr val="tx"/>
                    </a:ext>
                  </a:extLst>
                </a:hlinkClick>
              </a:rPr>
              <a:t>Flaticon</a:t>
            </a:r>
            <a:r>
              <a:rPr lang="en" sz="1200">
                <a:solidFill>
                  <a:schemeClr val="dk1"/>
                </a:solidFill>
                <a:latin typeface="Hind"/>
                <a:ea typeface="Hind"/>
                <a:cs typeface="Hind"/>
                <a:sym typeface="Hind"/>
              </a:rPr>
              <a:t>, and infographics &amp; images by </a:t>
            </a:r>
            <a:r>
              <a:rPr lang="en" sz="1200">
                <a:solidFill>
                  <a:schemeClr val="dk1"/>
                </a:solidFill>
                <a:uFill>
                  <a:noFill/>
                </a:uFill>
                <a:latin typeface="Hind"/>
                <a:ea typeface="Hind"/>
                <a:cs typeface="Hind"/>
                <a:sym typeface="Hind"/>
                <a:hlinkClick r:id="rId4">
                  <a:extLst>
                    <a:ext uri="{A12FA001-AC4F-418D-AE19-62706E023703}">
                      <ahyp:hlinkClr val="tx"/>
                    </a:ext>
                  </a:extLst>
                </a:hlinkClick>
              </a:rPr>
              <a:t>Freepik</a:t>
            </a:r>
            <a:endParaRPr sz="1200">
              <a:solidFill>
                <a:schemeClr val="dk1"/>
              </a:solidFill>
              <a:latin typeface="Hind"/>
              <a:ea typeface="Hind"/>
              <a:cs typeface="Hind"/>
              <a:sym typeface="Hind"/>
            </a:endParaRPr>
          </a:p>
        </p:txBody>
      </p:sp>
      <p:grpSp>
        <p:nvGrpSpPr>
          <p:cNvPr id="2529" name="Google Shape;2529;p36"/>
          <p:cNvGrpSpPr/>
          <p:nvPr/>
        </p:nvGrpSpPr>
        <p:grpSpPr>
          <a:xfrm>
            <a:off x="8320540" y="3021796"/>
            <a:ext cx="823460" cy="1680594"/>
            <a:chOff x="6699040" y="2206846"/>
            <a:chExt cx="823460" cy="1680594"/>
          </a:xfrm>
        </p:grpSpPr>
        <p:sp>
          <p:nvSpPr>
            <p:cNvPr id="2530" name="Google Shape;2530;p36"/>
            <p:cNvSpPr/>
            <p:nvPr/>
          </p:nvSpPr>
          <p:spPr>
            <a:xfrm>
              <a:off x="6699040" y="2206846"/>
              <a:ext cx="823460" cy="1680594"/>
            </a:xfrm>
            <a:custGeom>
              <a:rect b="b" l="l" r="r" t="t"/>
              <a:pathLst>
                <a:path extrusionOk="0" h="50257" w="24625">
                  <a:moveTo>
                    <a:pt x="24625" y="1"/>
                  </a:moveTo>
                  <a:cubicBezTo>
                    <a:pt x="11055" y="372"/>
                    <a:pt x="0" y="11463"/>
                    <a:pt x="0" y="25129"/>
                  </a:cubicBezTo>
                  <a:cubicBezTo>
                    <a:pt x="0" y="38795"/>
                    <a:pt x="11055" y="49885"/>
                    <a:pt x="24625" y="50257"/>
                  </a:cubicBezTo>
                  <a:lnTo>
                    <a:pt x="24625" y="37585"/>
                  </a:lnTo>
                  <a:lnTo>
                    <a:pt x="20014" y="26063"/>
                  </a:lnTo>
                  <a:lnTo>
                    <a:pt x="24625" y="12673"/>
                  </a:lnTo>
                  <a:lnTo>
                    <a:pt x="246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6"/>
            <p:cNvSpPr/>
            <p:nvPr/>
          </p:nvSpPr>
          <p:spPr>
            <a:xfrm>
              <a:off x="7109549" y="2630598"/>
              <a:ext cx="412951" cy="832689"/>
            </a:xfrm>
            <a:custGeom>
              <a:rect b="b" l="l" r="r" t="t"/>
              <a:pathLst>
                <a:path extrusionOk="0" h="24901" w="12349">
                  <a:moveTo>
                    <a:pt x="12349" y="1"/>
                  </a:moveTo>
                  <a:cubicBezTo>
                    <a:pt x="5594" y="144"/>
                    <a:pt x="1" y="5666"/>
                    <a:pt x="1" y="12445"/>
                  </a:cubicBezTo>
                  <a:cubicBezTo>
                    <a:pt x="1" y="19236"/>
                    <a:pt x="5594" y="24757"/>
                    <a:pt x="12349" y="24901"/>
                  </a:cubicBezTo>
                  <a:lnTo>
                    <a:pt x="123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2" name="Google Shape;2532;p36"/>
          <p:cNvSpPr/>
          <p:nvPr/>
        </p:nvSpPr>
        <p:spPr>
          <a:xfrm>
            <a:off x="480914" y="0"/>
            <a:ext cx="33" cy="1623713"/>
          </a:xfrm>
          <a:custGeom>
            <a:rect b="b" l="l" r="r" t="t"/>
            <a:pathLst>
              <a:path extrusionOk="0" fill="none" h="48556" w="1">
                <a:moveTo>
                  <a:pt x="0" y="0"/>
                </a:moveTo>
                <a:lnTo>
                  <a:pt x="0" y="48555"/>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6"/>
          <p:cNvSpPr/>
          <p:nvPr/>
        </p:nvSpPr>
        <p:spPr>
          <a:xfrm>
            <a:off x="313490" y="1564803"/>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6"/>
          <p:cNvSpPr/>
          <p:nvPr/>
        </p:nvSpPr>
        <p:spPr>
          <a:xfrm>
            <a:off x="1" y="28033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6"/>
          <p:cNvSpPr/>
          <p:nvPr/>
        </p:nvSpPr>
        <p:spPr>
          <a:xfrm rot="3104013">
            <a:off x="6877125" y="2788382"/>
            <a:ext cx="2163998" cy="1311314"/>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6"/>
          <p:cNvSpPr/>
          <p:nvPr/>
        </p:nvSpPr>
        <p:spPr>
          <a:xfrm rot="3104013">
            <a:off x="6920048" y="2870246"/>
            <a:ext cx="624424" cy="624424"/>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_AND_BODY_2">
    <p:spTree>
      <p:nvGrpSpPr>
        <p:cNvPr id="2537" name="Shape 2537"/>
        <p:cNvGrpSpPr/>
        <p:nvPr/>
      </p:nvGrpSpPr>
      <p:grpSpPr>
        <a:xfrm>
          <a:off x="0" y="0"/>
          <a:ext cx="0" cy="0"/>
          <a:chOff x="0" y="0"/>
          <a:chExt cx="0" cy="0"/>
        </a:xfrm>
      </p:grpSpPr>
      <p:sp>
        <p:nvSpPr>
          <p:cNvPr id="2538" name="Google Shape;2538;p37"/>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9" name="Google Shape;2539;p37"/>
          <p:cNvSpPr txBox="1"/>
          <p:nvPr>
            <p:ph idx="1" type="subTitle"/>
          </p:nvPr>
        </p:nvSpPr>
        <p:spPr>
          <a:xfrm>
            <a:off x="713225" y="1910549"/>
            <a:ext cx="3791700" cy="2697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2540" name="Google Shape;2540;p37"/>
          <p:cNvSpPr txBox="1"/>
          <p:nvPr>
            <p:ph idx="2" type="subTitle"/>
          </p:nvPr>
        </p:nvSpPr>
        <p:spPr>
          <a:xfrm>
            <a:off x="713225" y="1380744"/>
            <a:ext cx="1857600" cy="6228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Teko"/>
              <a:buNone/>
              <a:defRPr sz="2800">
                <a:latin typeface="Teko"/>
                <a:ea typeface="Teko"/>
                <a:cs typeface="Teko"/>
                <a:sym typeface="Tek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541" name="Google Shape;2541;p37"/>
          <p:cNvSpPr txBox="1"/>
          <p:nvPr>
            <p:ph idx="3" type="subTitle"/>
          </p:nvPr>
        </p:nvSpPr>
        <p:spPr>
          <a:xfrm>
            <a:off x="4598950" y="1380744"/>
            <a:ext cx="1857600" cy="622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42" name="Google Shape;2542;p37"/>
          <p:cNvSpPr txBox="1"/>
          <p:nvPr>
            <p:ph idx="4" type="subTitle"/>
          </p:nvPr>
        </p:nvSpPr>
        <p:spPr>
          <a:xfrm>
            <a:off x="4598950" y="1910550"/>
            <a:ext cx="3791700" cy="2697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2543" name="Google Shape;2543;p37"/>
          <p:cNvSpPr/>
          <p:nvPr/>
        </p:nvSpPr>
        <p:spPr>
          <a:xfrm>
            <a:off x="36421" y="1294373"/>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7"/>
          <p:cNvSpPr/>
          <p:nvPr/>
        </p:nvSpPr>
        <p:spPr>
          <a:xfrm>
            <a:off x="5" y="-7582"/>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7"/>
          <p:cNvSpPr/>
          <p:nvPr/>
        </p:nvSpPr>
        <p:spPr>
          <a:xfrm>
            <a:off x="8201046" y="3542217"/>
            <a:ext cx="719361"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7"/>
          <p:cNvSpPr/>
          <p:nvPr/>
        </p:nvSpPr>
        <p:spPr>
          <a:xfrm>
            <a:off x="6276286" y="4372691"/>
            <a:ext cx="2870924"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7" name="Google Shape;2547;p37"/>
          <p:cNvGrpSpPr/>
          <p:nvPr/>
        </p:nvGrpSpPr>
        <p:grpSpPr>
          <a:xfrm>
            <a:off x="8406533" y="239654"/>
            <a:ext cx="555940" cy="467056"/>
            <a:chOff x="1655600" y="1342675"/>
            <a:chExt cx="415625" cy="349175"/>
          </a:xfrm>
        </p:grpSpPr>
        <p:sp>
          <p:nvSpPr>
            <p:cNvPr id="2548" name="Google Shape;2548;p37"/>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7"/>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7"/>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7"/>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7"/>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7"/>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7"/>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7"/>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7"/>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7"/>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7"/>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7"/>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7"/>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7"/>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7"/>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7"/>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7"/>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7"/>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7"/>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7"/>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7"/>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7"/>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7"/>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7"/>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7"/>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7"/>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7"/>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7"/>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7"/>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7"/>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7"/>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7"/>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7"/>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7"/>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7"/>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7"/>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7"/>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7"/>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7"/>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7"/>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7"/>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7"/>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7"/>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7"/>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7"/>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7"/>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7"/>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7"/>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7"/>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7"/>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7"/>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7"/>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7"/>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7"/>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7"/>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7"/>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7"/>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7"/>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7"/>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7"/>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7"/>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7"/>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7"/>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7"/>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AND_BODY_2_1">
    <p:spTree>
      <p:nvGrpSpPr>
        <p:cNvPr id="2612" name="Shape 2612"/>
        <p:cNvGrpSpPr/>
        <p:nvPr/>
      </p:nvGrpSpPr>
      <p:grpSpPr>
        <a:xfrm>
          <a:off x="0" y="0"/>
          <a:ext cx="0" cy="0"/>
          <a:chOff x="0" y="0"/>
          <a:chExt cx="0" cy="0"/>
        </a:xfrm>
      </p:grpSpPr>
      <p:sp>
        <p:nvSpPr>
          <p:cNvPr id="2613" name="Google Shape;2613;p38"/>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ONE_COLUMN_TEXT_2">
    <p:spTree>
      <p:nvGrpSpPr>
        <p:cNvPr id="2614" name="Shape 2614"/>
        <p:cNvGrpSpPr/>
        <p:nvPr/>
      </p:nvGrpSpPr>
      <p:grpSpPr>
        <a:xfrm>
          <a:off x="0" y="0"/>
          <a:ext cx="0" cy="0"/>
          <a:chOff x="0" y="0"/>
          <a:chExt cx="0" cy="0"/>
        </a:xfrm>
      </p:grpSpPr>
      <p:cxnSp>
        <p:nvCxnSpPr>
          <p:cNvPr id="2615" name="Google Shape;2615;p39"/>
          <p:cNvCxnSpPr/>
          <p:nvPr/>
        </p:nvCxnSpPr>
        <p:spPr>
          <a:xfrm rot="10800000">
            <a:off x="8057675" y="1840400"/>
            <a:ext cx="0" cy="4203600"/>
          </a:xfrm>
          <a:prstGeom prst="straightConnector1">
            <a:avLst/>
          </a:prstGeom>
          <a:noFill/>
          <a:ln cap="flat" cmpd="sng" w="9525">
            <a:solidFill>
              <a:schemeClr val="dk1"/>
            </a:solidFill>
            <a:prstDash val="solid"/>
            <a:round/>
            <a:headEnd len="med" w="med" type="none"/>
            <a:tailEnd len="med" w="med" type="none"/>
          </a:ln>
        </p:spPr>
      </p:cxnSp>
      <p:sp>
        <p:nvSpPr>
          <p:cNvPr id="2616" name="Google Shape;2616;p39"/>
          <p:cNvSpPr/>
          <p:nvPr/>
        </p:nvSpPr>
        <p:spPr>
          <a:xfrm>
            <a:off x="990474" y="1121063"/>
            <a:ext cx="719331" cy="719331"/>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9"/>
          <p:cNvSpPr/>
          <p:nvPr/>
        </p:nvSpPr>
        <p:spPr>
          <a:xfrm>
            <a:off x="1128446" y="1278780"/>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9"/>
          <p:cNvSpPr/>
          <p:nvPr/>
        </p:nvSpPr>
        <p:spPr>
          <a:xfrm>
            <a:off x="1571862"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9"/>
          <p:cNvSpPr/>
          <p:nvPr/>
        </p:nvSpPr>
        <p:spPr>
          <a:xfrm>
            <a:off x="8197846" y="3552992"/>
            <a:ext cx="719361" cy="1601274"/>
          </a:xfrm>
          <a:custGeom>
            <a:rect b="b" l="l" r="r" t="t"/>
            <a:pathLst>
              <a:path extrusionOk="0" h="47885" w="21512">
                <a:moveTo>
                  <a:pt x="1" y="0"/>
                </a:moveTo>
                <a:lnTo>
                  <a:pt x="1" y="47885"/>
                </a:lnTo>
                <a:lnTo>
                  <a:pt x="21512" y="47885"/>
                </a:lnTo>
                <a:lnTo>
                  <a:pt x="21512" y="0"/>
                </a:lnTo>
                <a:close/>
              </a:path>
            </a:pathLst>
          </a:custGeom>
          <a:solidFill>
            <a:srgbClr val="0065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9"/>
          <p:cNvSpPr/>
          <p:nvPr/>
        </p:nvSpPr>
        <p:spPr>
          <a:xfrm>
            <a:off x="6273086" y="4361191"/>
            <a:ext cx="2870924" cy="358076"/>
          </a:xfrm>
          <a:custGeom>
            <a:rect b="b" l="l" r="r" t="t"/>
            <a:pathLst>
              <a:path extrusionOk="0" h="10708" w="85853">
                <a:moveTo>
                  <a:pt x="1" y="0"/>
                </a:moveTo>
                <a:lnTo>
                  <a:pt x="1" y="10708"/>
                </a:lnTo>
                <a:lnTo>
                  <a:pt x="85853" y="10708"/>
                </a:lnTo>
                <a:lnTo>
                  <a:pt x="85853" y="0"/>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1" name="Google Shape;2621;p39"/>
          <p:cNvGrpSpPr/>
          <p:nvPr/>
        </p:nvGrpSpPr>
        <p:grpSpPr>
          <a:xfrm>
            <a:off x="8279551" y="180541"/>
            <a:ext cx="555940" cy="467056"/>
            <a:chOff x="1655600" y="1342675"/>
            <a:chExt cx="415625" cy="349175"/>
          </a:xfrm>
        </p:grpSpPr>
        <p:sp>
          <p:nvSpPr>
            <p:cNvPr id="2622" name="Google Shape;2622;p39"/>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9"/>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9"/>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9"/>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9"/>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9"/>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9"/>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9"/>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9"/>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9"/>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9"/>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9"/>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9"/>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9"/>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9"/>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9"/>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9"/>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9"/>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9"/>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9"/>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9"/>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9"/>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9"/>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9"/>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9"/>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9"/>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9"/>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9"/>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9"/>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9"/>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9"/>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9"/>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9"/>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9"/>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9"/>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9"/>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9"/>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9"/>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9"/>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9"/>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9"/>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9"/>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9"/>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9"/>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9"/>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9"/>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9"/>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9"/>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9"/>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9"/>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9"/>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9"/>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9"/>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9"/>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9"/>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9"/>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9"/>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9"/>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9"/>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9"/>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9"/>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9"/>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9"/>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9"/>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6" name="Google Shape;2686;p39"/>
          <p:cNvSpPr/>
          <p:nvPr/>
        </p:nvSpPr>
        <p:spPr>
          <a:xfrm>
            <a:off x="1435650" y="3"/>
            <a:ext cx="136201" cy="2879229"/>
          </a:xfrm>
          <a:custGeom>
            <a:rect b="b" l="l" r="r" t="t"/>
            <a:pathLst>
              <a:path extrusionOk="0" h="62126" w="4073">
                <a:moveTo>
                  <a:pt x="0" y="0"/>
                </a:moveTo>
                <a:lnTo>
                  <a:pt x="0" y="62125"/>
                </a:lnTo>
                <a:lnTo>
                  <a:pt x="4072" y="62125"/>
                </a:lnTo>
                <a:lnTo>
                  <a:pt x="4072" y="0"/>
                </a:ln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9"/>
          <p:cNvSpPr/>
          <p:nvPr/>
        </p:nvSpPr>
        <p:spPr>
          <a:xfrm>
            <a:off x="0" y="1432096"/>
            <a:ext cx="1435658" cy="859963"/>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MAIN_POINT_1">
    <p:spTree>
      <p:nvGrpSpPr>
        <p:cNvPr id="2688" name="Shape 2688"/>
        <p:cNvGrpSpPr/>
        <p:nvPr/>
      </p:nvGrpSpPr>
      <p:grpSpPr>
        <a:xfrm>
          <a:off x="0" y="0"/>
          <a:ext cx="0" cy="0"/>
          <a:chOff x="0" y="0"/>
          <a:chExt cx="0" cy="0"/>
        </a:xfrm>
      </p:grpSpPr>
      <p:sp>
        <p:nvSpPr>
          <p:cNvPr id="2689" name="Google Shape;2689;p40"/>
          <p:cNvSpPr/>
          <p:nvPr/>
        </p:nvSpPr>
        <p:spPr>
          <a:xfrm>
            <a:off x="713237"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0"/>
          <p:cNvSpPr/>
          <p:nvPr/>
        </p:nvSpPr>
        <p:spPr>
          <a:xfrm>
            <a:off x="5683746" y="1223255"/>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0"/>
          <p:cNvSpPr/>
          <p:nvPr/>
        </p:nvSpPr>
        <p:spPr>
          <a:xfrm>
            <a:off x="5647330" y="0"/>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0"/>
          <p:cNvSpPr/>
          <p:nvPr/>
        </p:nvSpPr>
        <p:spPr>
          <a:xfrm flipH="1">
            <a:off x="7174094" y="2066784"/>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0"/>
          <p:cNvSpPr/>
          <p:nvPr/>
        </p:nvSpPr>
        <p:spPr>
          <a:xfrm flipH="1">
            <a:off x="5783523" y="1361877"/>
            <a:ext cx="2164003" cy="1311316"/>
          </a:xfrm>
          <a:custGeom>
            <a:rect b="b" l="l" r="r" t="t"/>
            <a:pathLst>
              <a:path extrusionOk="0" fill="none" h="39214" w="64713">
                <a:moveTo>
                  <a:pt x="1" y="39214"/>
                </a:moveTo>
                <a:lnTo>
                  <a:pt x="64713" y="1"/>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0"/>
          <p:cNvSpPr/>
          <p:nvPr/>
        </p:nvSpPr>
        <p:spPr>
          <a:xfrm>
            <a:off x="8137302" y="4443150"/>
            <a:ext cx="1046869" cy="165428"/>
          </a:xfrm>
          <a:custGeom>
            <a:rect b="b" l="l" r="r" t="t"/>
            <a:pathLst>
              <a:path extrusionOk="0" h="4947" w="21752">
                <a:moveTo>
                  <a:pt x="1" y="0"/>
                </a:moveTo>
                <a:lnTo>
                  <a:pt x="1" y="4947"/>
                </a:lnTo>
                <a:lnTo>
                  <a:pt x="21751" y="4947"/>
                </a:lnTo>
                <a:lnTo>
                  <a:pt x="21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0"/>
          <p:cNvSpPr/>
          <p:nvPr/>
        </p:nvSpPr>
        <p:spPr>
          <a:xfrm>
            <a:off x="8251141" y="4488751"/>
            <a:ext cx="379343" cy="332360"/>
          </a:xfrm>
          <a:custGeom>
            <a:rect b="b" l="l" r="r" t="t"/>
            <a:pathLst>
              <a:path extrusionOk="0" h="9939" w="11344">
                <a:moveTo>
                  <a:pt x="5679" y="0"/>
                </a:moveTo>
                <a:cubicBezTo>
                  <a:pt x="4013" y="0"/>
                  <a:pt x="2386" y="838"/>
                  <a:pt x="1450" y="2351"/>
                </a:cubicBezTo>
                <a:cubicBezTo>
                  <a:pt x="1" y="4687"/>
                  <a:pt x="719" y="7753"/>
                  <a:pt x="3055" y="9190"/>
                </a:cubicBezTo>
                <a:cubicBezTo>
                  <a:pt x="3872" y="9697"/>
                  <a:pt x="4778" y="9939"/>
                  <a:pt x="5673" y="9939"/>
                </a:cubicBezTo>
                <a:cubicBezTo>
                  <a:pt x="7336" y="9939"/>
                  <a:pt x="8959" y="9104"/>
                  <a:pt x="9894" y="7585"/>
                </a:cubicBezTo>
                <a:cubicBezTo>
                  <a:pt x="11343" y="5250"/>
                  <a:pt x="10612" y="2183"/>
                  <a:pt x="8289" y="746"/>
                </a:cubicBezTo>
                <a:cubicBezTo>
                  <a:pt x="7474" y="241"/>
                  <a:pt x="6571" y="0"/>
                  <a:pt x="5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6" name="Google Shape;2696;p40"/>
          <p:cNvGrpSpPr/>
          <p:nvPr/>
        </p:nvGrpSpPr>
        <p:grpSpPr>
          <a:xfrm>
            <a:off x="7883964" y="72854"/>
            <a:ext cx="555934" cy="466650"/>
            <a:chOff x="4723089" y="2279829"/>
            <a:chExt cx="555934" cy="466650"/>
          </a:xfrm>
        </p:grpSpPr>
        <p:sp>
          <p:nvSpPr>
            <p:cNvPr id="2697" name="Google Shape;2697;p40"/>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0"/>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0"/>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0"/>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0"/>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0"/>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0"/>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0"/>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0"/>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0"/>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0"/>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0"/>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0"/>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0"/>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0"/>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0"/>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0"/>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0"/>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0"/>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0"/>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0"/>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0"/>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0"/>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0"/>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0"/>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0"/>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0"/>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0"/>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0"/>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0"/>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0"/>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0"/>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0"/>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0"/>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0"/>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0"/>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0"/>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0"/>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0"/>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0"/>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0"/>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0"/>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0"/>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0"/>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0"/>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0"/>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0"/>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0"/>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0"/>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0"/>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0"/>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0"/>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0"/>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0"/>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0"/>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0"/>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0"/>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0"/>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0"/>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0"/>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0"/>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0"/>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0"/>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0"/>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1" name="Google Shape;2761;p40"/>
          <p:cNvSpPr/>
          <p:nvPr/>
        </p:nvSpPr>
        <p:spPr>
          <a:xfrm flipH="1">
            <a:off x="8523952" y="0"/>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sp>
        <p:nvSpPr>
          <p:cNvPr id="92" name="Google Shape;92;p5"/>
          <p:cNvSpPr txBox="1"/>
          <p:nvPr>
            <p:ph type="title"/>
          </p:nvPr>
        </p:nvSpPr>
        <p:spPr>
          <a:xfrm>
            <a:off x="2365352" y="444918"/>
            <a:ext cx="16458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 name="Google Shape;93;p5"/>
          <p:cNvSpPr txBox="1"/>
          <p:nvPr>
            <p:ph idx="1" type="subTitle"/>
          </p:nvPr>
        </p:nvSpPr>
        <p:spPr>
          <a:xfrm>
            <a:off x="5129248" y="2596635"/>
            <a:ext cx="1645800" cy="576000"/>
          </a:xfrm>
          <a:prstGeom prst="rect">
            <a:avLst/>
          </a:prstGeom>
        </p:spPr>
        <p:txBody>
          <a:bodyPr anchorCtr="0" anchor="t" bIns="91425" lIns="91425" spcFirstLastPara="1" rIns="91425" wrap="square" tIns="91425">
            <a:noAutofit/>
          </a:bodyPr>
          <a:lstStyle>
            <a:lvl1pPr lvl="0">
              <a:spcBef>
                <a:spcPts val="0"/>
              </a:spcBef>
              <a:spcAft>
                <a:spcPts val="0"/>
              </a:spcAft>
              <a:buSzPts val="4000"/>
              <a:buFont typeface="Teko"/>
              <a:buNone/>
              <a:defRPr sz="4000">
                <a:latin typeface="Teko"/>
                <a:ea typeface="Teko"/>
                <a:cs typeface="Teko"/>
                <a:sym typeface="Teko"/>
              </a:defRPr>
            </a:lvl1pPr>
            <a:lvl2pPr lvl="1">
              <a:spcBef>
                <a:spcPts val="1600"/>
              </a:spcBef>
              <a:spcAft>
                <a:spcPts val="0"/>
              </a:spcAft>
              <a:buSzPts val="4000"/>
              <a:buNone/>
              <a:defRPr sz="4000"/>
            </a:lvl2pPr>
            <a:lvl3pPr lvl="2">
              <a:spcBef>
                <a:spcPts val="1600"/>
              </a:spcBef>
              <a:spcAft>
                <a:spcPts val="0"/>
              </a:spcAft>
              <a:buSzPts val="4000"/>
              <a:buNone/>
              <a:defRPr sz="4000"/>
            </a:lvl3pPr>
            <a:lvl4pPr lvl="3">
              <a:spcBef>
                <a:spcPts val="1600"/>
              </a:spcBef>
              <a:spcAft>
                <a:spcPts val="0"/>
              </a:spcAft>
              <a:buSzPts val="4000"/>
              <a:buNone/>
              <a:defRPr sz="4000"/>
            </a:lvl4pPr>
            <a:lvl5pPr lvl="4">
              <a:spcBef>
                <a:spcPts val="1600"/>
              </a:spcBef>
              <a:spcAft>
                <a:spcPts val="0"/>
              </a:spcAft>
              <a:buSzPts val="4000"/>
              <a:buNone/>
              <a:defRPr sz="4000"/>
            </a:lvl5pPr>
            <a:lvl6pPr lvl="5">
              <a:spcBef>
                <a:spcPts val="1600"/>
              </a:spcBef>
              <a:spcAft>
                <a:spcPts val="0"/>
              </a:spcAft>
              <a:buSzPts val="4000"/>
              <a:buNone/>
              <a:defRPr sz="4000"/>
            </a:lvl6pPr>
            <a:lvl7pPr lvl="6">
              <a:spcBef>
                <a:spcPts val="1600"/>
              </a:spcBef>
              <a:spcAft>
                <a:spcPts val="0"/>
              </a:spcAft>
              <a:buSzPts val="4000"/>
              <a:buNone/>
              <a:defRPr sz="4000"/>
            </a:lvl7pPr>
            <a:lvl8pPr lvl="7">
              <a:spcBef>
                <a:spcPts val="1600"/>
              </a:spcBef>
              <a:spcAft>
                <a:spcPts val="0"/>
              </a:spcAft>
              <a:buSzPts val="4000"/>
              <a:buNone/>
              <a:defRPr sz="4000"/>
            </a:lvl8pPr>
            <a:lvl9pPr lvl="8">
              <a:spcBef>
                <a:spcPts val="1600"/>
              </a:spcBef>
              <a:spcAft>
                <a:spcPts val="1600"/>
              </a:spcAft>
              <a:buSzPts val="4000"/>
              <a:buNone/>
              <a:defRPr sz="4000"/>
            </a:lvl9pPr>
          </a:lstStyle>
          <a:p/>
        </p:txBody>
      </p:sp>
      <p:sp>
        <p:nvSpPr>
          <p:cNvPr id="94" name="Google Shape;94;p5"/>
          <p:cNvSpPr txBox="1"/>
          <p:nvPr>
            <p:ph idx="2" type="subTitle"/>
          </p:nvPr>
        </p:nvSpPr>
        <p:spPr>
          <a:xfrm>
            <a:off x="1267952" y="1208184"/>
            <a:ext cx="2743200" cy="1188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95" name="Google Shape;95;p5"/>
          <p:cNvSpPr txBox="1"/>
          <p:nvPr>
            <p:ph idx="3" type="subTitle"/>
          </p:nvPr>
        </p:nvSpPr>
        <p:spPr>
          <a:xfrm>
            <a:off x="5129248" y="3363047"/>
            <a:ext cx="27468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6" name="Google Shape;96;p5"/>
          <p:cNvSpPr/>
          <p:nvPr/>
        </p:nvSpPr>
        <p:spPr>
          <a:xfrm flipH="1">
            <a:off x="4242998" y="2050626"/>
            <a:ext cx="643252" cy="3092864"/>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flipH="1">
            <a:off x="4139654" y="-278022"/>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5"/>
          <p:cNvGrpSpPr/>
          <p:nvPr/>
        </p:nvGrpSpPr>
        <p:grpSpPr>
          <a:xfrm flipH="1">
            <a:off x="4242991" y="703559"/>
            <a:ext cx="555973" cy="403086"/>
            <a:chOff x="3759929" y="931284"/>
            <a:chExt cx="555973" cy="403086"/>
          </a:xfrm>
        </p:grpSpPr>
        <p:sp>
          <p:nvSpPr>
            <p:cNvPr id="99" name="Google Shape;99;p5"/>
            <p:cNvSpPr/>
            <p:nvPr/>
          </p:nvSpPr>
          <p:spPr>
            <a:xfrm>
              <a:off x="3759929" y="931284"/>
              <a:ext cx="25682" cy="21636"/>
            </a:xfrm>
            <a:custGeom>
              <a:rect b="b" l="l" r="r" t="t"/>
              <a:pathLst>
                <a:path extrusionOk="0" h="647" w="768">
                  <a:moveTo>
                    <a:pt x="432" y="0"/>
                  </a:moveTo>
                  <a:cubicBezTo>
                    <a:pt x="145" y="0"/>
                    <a:pt x="1" y="347"/>
                    <a:pt x="205" y="551"/>
                  </a:cubicBezTo>
                  <a:cubicBezTo>
                    <a:pt x="271" y="617"/>
                    <a:pt x="353" y="646"/>
                    <a:pt x="434" y="646"/>
                  </a:cubicBezTo>
                  <a:cubicBezTo>
                    <a:pt x="603" y="646"/>
                    <a:pt x="767" y="518"/>
                    <a:pt x="767" y="323"/>
                  </a:cubicBezTo>
                  <a:cubicBezTo>
                    <a:pt x="767"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3835637" y="931284"/>
              <a:ext cx="25682" cy="21636"/>
            </a:xfrm>
            <a:custGeom>
              <a:rect b="b" l="l" r="r" t="t"/>
              <a:pathLst>
                <a:path extrusionOk="0" h="647" w="768">
                  <a:moveTo>
                    <a:pt x="444" y="0"/>
                  </a:moveTo>
                  <a:cubicBezTo>
                    <a:pt x="144" y="0"/>
                    <a:pt x="1" y="347"/>
                    <a:pt x="204" y="551"/>
                  </a:cubicBezTo>
                  <a:cubicBezTo>
                    <a:pt x="274" y="617"/>
                    <a:pt x="358" y="646"/>
                    <a:pt x="439"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911747" y="931284"/>
              <a:ext cx="25247" cy="21636"/>
            </a:xfrm>
            <a:custGeom>
              <a:rect b="b" l="l" r="r" t="t"/>
              <a:pathLst>
                <a:path extrusionOk="0" h="647" w="755">
                  <a:moveTo>
                    <a:pt x="431" y="0"/>
                  </a:moveTo>
                  <a:cubicBezTo>
                    <a:pt x="144" y="0"/>
                    <a:pt x="0" y="347"/>
                    <a:pt x="204" y="551"/>
                  </a:cubicBezTo>
                  <a:cubicBezTo>
                    <a:pt x="270" y="617"/>
                    <a:pt x="351" y="646"/>
                    <a:pt x="430" y="646"/>
                  </a:cubicBezTo>
                  <a:cubicBezTo>
                    <a:pt x="596" y="646"/>
                    <a:pt x="755" y="518"/>
                    <a:pt x="755" y="323"/>
                  </a:cubicBezTo>
                  <a:cubicBezTo>
                    <a:pt x="755" y="144"/>
                    <a:pt x="611" y="0"/>
                    <a:pt x="43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3987421" y="931284"/>
              <a:ext cx="25281" cy="21636"/>
            </a:xfrm>
            <a:custGeom>
              <a:rect b="b" l="l" r="r" t="t"/>
              <a:pathLst>
                <a:path extrusionOk="0" h="647" w="756">
                  <a:moveTo>
                    <a:pt x="432" y="0"/>
                  </a:moveTo>
                  <a:cubicBezTo>
                    <a:pt x="145" y="0"/>
                    <a:pt x="1" y="347"/>
                    <a:pt x="205" y="551"/>
                  </a:cubicBezTo>
                  <a:cubicBezTo>
                    <a:pt x="271" y="617"/>
                    <a:pt x="352" y="646"/>
                    <a:pt x="431" y="646"/>
                  </a:cubicBezTo>
                  <a:cubicBezTo>
                    <a:pt x="597" y="646"/>
                    <a:pt x="756" y="518"/>
                    <a:pt x="756" y="323"/>
                  </a:cubicBezTo>
                  <a:cubicBezTo>
                    <a:pt x="756"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4063129" y="931284"/>
              <a:ext cx="25682" cy="21636"/>
            </a:xfrm>
            <a:custGeom>
              <a:rect b="b" l="l" r="r" t="t"/>
              <a:pathLst>
                <a:path extrusionOk="0" h="647" w="768">
                  <a:moveTo>
                    <a:pt x="444" y="0"/>
                  </a:moveTo>
                  <a:cubicBezTo>
                    <a:pt x="144" y="0"/>
                    <a:pt x="1" y="347"/>
                    <a:pt x="204" y="551"/>
                  </a:cubicBezTo>
                  <a:cubicBezTo>
                    <a:pt x="270" y="617"/>
                    <a:pt x="352" y="646"/>
                    <a:pt x="434" y="646"/>
                  </a:cubicBezTo>
                  <a:cubicBezTo>
                    <a:pt x="603" y="646"/>
                    <a:pt x="767" y="518"/>
                    <a:pt x="767" y="323"/>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4138838" y="931284"/>
              <a:ext cx="25648" cy="21636"/>
            </a:xfrm>
            <a:custGeom>
              <a:rect b="b" l="l" r="r" t="t"/>
              <a:pathLst>
                <a:path extrusionOk="0" h="647" w="767">
                  <a:moveTo>
                    <a:pt x="443" y="0"/>
                  </a:moveTo>
                  <a:cubicBezTo>
                    <a:pt x="156" y="0"/>
                    <a:pt x="0" y="347"/>
                    <a:pt x="216" y="551"/>
                  </a:cubicBezTo>
                  <a:cubicBezTo>
                    <a:pt x="282" y="617"/>
                    <a:pt x="363" y="646"/>
                    <a:pt x="442" y="646"/>
                  </a:cubicBezTo>
                  <a:cubicBezTo>
                    <a:pt x="608" y="646"/>
                    <a:pt x="767" y="518"/>
                    <a:pt x="767" y="323"/>
                  </a:cubicBezTo>
                  <a:cubicBezTo>
                    <a:pt x="767" y="144"/>
                    <a:pt x="623" y="0"/>
                    <a:pt x="44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4214914" y="931284"/>
              <a:ext cx="25682" cy="21636"/>
            </a:xfrm>
            <a:custGeom>
              <a:rect b="b" l="l" r="r" t="t"/>
              <a:pathLst>
                <a:path extrusionOk="0" h="647" w="768">
                  <a:moveTo>
                    <a:pt x="432" y="0"/>
                  </a:moveTo>
                  <a:cubicBezTo>
                    <a:pt x="145" y="0"/>
                    <a:pt x="1" y="347"/>
                    <a:pt x="205" y="551"/>
                  </a:cubicBezTo>
                  <a:cubicBezTo>
                    <a:pt x="271" y="617"/>
                    <a:pt x="353" y="646"/>
                    <a:pt x="434" y="646"/>
                  </a:cubicBezTo>
                  <a:cubicBezTo>
                    <a:pt x="603" y="646"/>
                    <a:pt x="767" y="518"/>
                    <a:pt x="767" y="323"/>
                  </a:cubicBezTo>
                  <a:cubicBezTo>
                    <a:pt x="767"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4290622" y="931284"/>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3763540" y="994553"/>
              <a:ext cx="21669" cy="22070"/>
            </a:xfrm>
            <a:custGeom>
              <a:rect b="b" l="l" r="r" t="t"/>
              <a:pathLst>
                <a:path extrusionOk="0" h="660" w="648">
                  <a:moveTo>
                    <a:pt x="324" y="0"/>
                  </a:moveTo>
                  <a:cubicBezTo>
                    <a:pt x="144" y="0"/>
                    <a:pt x="1" y="156"/>
                    <a:pt x="1" y="336"/>
                  </a:cubicBezTo>
                  <a:cubicBezTo>
                    <a:pt x="1" y="515"/>
                    <a:pt x="144" y="659"/>
                    <a:pt x="324" y="659"/>
                  </a:cubicBezTo>
                  <a:cubicBezTo>
                    <a:pt x="504" y="659"/>
                    <a:pt x="648" y="515"/>
                    <a:pt x="648" y="336"/>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3835637" y="994954"/>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3915358" y="994553"/>
              <a:ext cx="21636" cy="22070"/>
            </a:xfrm>
            <a:custGeom>
              <a:rect b="b" l="l" r="r" t="t"/>
              <a:pathLst>
                <a:path extrusionOk="0" h="660" w="647">
                  <a:moveTo>
                    <a:pt x="323" y="0"/>
                  </a:moveTo>
                  <a:cubicBezTo>
                    <a:pt x="144" y="0"/>
                    <a:pt x="0" y="156"/>
                    <a:pt x="0" y="336"/>
                  </a:cubicBezTo>
                  <a:cubicBezTo>
                    <a:pt x="0" y="515"/>
                    <a:pt x="144" y="659"/>
                    <a:pt x="323" y="659"/>
                  </a:cubicBezTo>
                  <a:cubicBezTo>
                    <a:pt x="503" y="659"/>
                    <a:pt x="647" y="515"/>
                    <a:pt x="647" y="336"/>
                  </a:cubicBezTo>
                  <a:cubicBezTo>
                    <a:pt x="647" y="156"/>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3987421" y="994954"/>
              <a:ext cx="25281" cy="21636"/>
            </a:xfrm>
            <a:custGeom>
              <a:rect b="b" l="l" r="r" t="t"/>
              <a:pathLst>
                <a:path extrusionOk="0" h="647" w="756">
                  <a:moveTo>
                    <a:pt x="432" y="0"/>
                  </a:moveTo>
                  <a:cubicBezTo>
                    <a:pt x="145" y="0"/>
                    <a:pt x="1" y="348"/>
                    <a:pt x="205" y="551"/>
                  </a:cubicBezTo>
                  <a:cubicBezTo>
                    <a:pt x="271" y="617"/>
                    <a:pt x="352" y="647"/>
                    <a:pt x="431" y="647"/>
                  </a:cubicBezTo>
                  <a:cubicBezTo>
                    <a:pt x="597" y="647"/>
                    <a:pt x="756" y="518"/>
                    <a:pt x="756" y="324"/>
                  </a:cubicBezTo>
                  <a:cubicBezTo>
                    <a:pt x="756"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4063129" y="994954"/>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4142850" y="994553"/>
              <a:ext cx="21636" cy="22070"/>
            </a:xfrm>
            <a:custGeom>
              <a:rect b="b" l="l" r="r" t="t"/>
              <a:pathLst>
                <a:path extrusionOk="0" h="660" w="647">
                  <a:moveTo>
                    <a:pt x="323" y="0"/>
                  </a:moveTo>
                  <a:cubicBezTo>
                    <a:pt x="144" y="0"/>
                    <a:pt x="0" y="156"/>
                    <a:pt x="0" y="336"/>
                  </a:cubicBezTo>
                  <a:cubicBezTo>
                    <a:pt x="0" y="515"/>
                    <a:pt x="144" y="659"/>
                    <a:pt x="323" y="659"/>
                  </a:cubicBezTo>
                  <a:cubicBezTo>
                    <a:pt x="503" y="659"/>
                    <a:pt x="647" y="515"/>
                    <a:pt x="647" y="336"/>
                  </a:cubicBezTo>
                  <a:cubicBezTo>
                    <a:pt x="647" y="156"/>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4218525" y="994553"/>
              <a:ext cx="21669" cy="22070"/>
            </a:xfrm>
            <a:custGeom>
              <a:rect b="b" l="l" r="r" t="t"/>
              <a:pathLst>
                <a:path extrusionOk="0" h="660" w="648">
                  <a:moveTo>
                    <a:pt x="324" y="0"/>
                  </a:moveTo>
                  <a:cubicBezTo>
                    <a:pt x="144" y="0"/>
                    <a:pt x="1" y="156"/>
                    <a:pt x="1" y="336"/>
                  </a:cubicBezTo>
                  <a:cubicBezTo>
                    <a:pt x="1" y="515"/>
                    <a:pt x="144" y="659"/>
                    <a:pt x="324" y="659"/>
                  </a:cubicBezTo>
                  <a:cubicBezTo>
                    <a:pt x="504" y="659"/>
                    <a:pt x="648" y="515"/>
                    <a:pt x="648" y="336"/>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4290622" y="994954"/>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3763540" y="1058223"/>
              <a:ext cx="21669" cy="22070"/>
            </a:xfrm>
            <a:custGeom>
              <a:rect b="b" l="l" r="r" t="t"/>
              <a:pathLst>
                <a:path extrusionOk="0" h="660" w="648">
                  <a:moveTo>
                    <a:pt x="324" y="1"/>
                  </a:moveTo>
                  <a:cubicBezTo>
                    <a:pt x="144" y="1"/>
                    <a:pt x="1" y="144"/>
                    <a:pt x="1" y="324"/>
                  </a:cubicBezTo>
                  <a:cubicBezTo>
                    <a:pt x="1" y="504"/>
                    <a:pt x="144" y="659"/>
                    <a:pt x="324" y="659"/>
                  </a:cubicBezTo>
                  <a:cubicBezTo>
                    <a:pt x="504" y="659"/>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3835637" y="1058223"/>
              <a:ext cx="25682" cy="22037"/>
            </a:xfrm>
            <a:custGeom>
              <a:rect b="b" l="l" r="r" t="t"/>
              <a:pathLst>
                <a:path extrusionOk="0" h="659" w="768">
                  <a:moveTo>
                    <a:pt x="444" y="1"/>
                  </a:moveTo>
                  <a:cubicBezTo>
                    <a:pt x="144" y="1"/>
                    <a:pt x="1" y="348"/>
                    <a:pt x="204" y="564"/>
                  </a:cubicBezTo>
                  <a:cubicBezTo>
                    <a:pt x="274" y="629"/>
                    <a:pt x="357" y="659"/>
                    <a:pt x="437" y="659"/>
                  </a:cubicBezTo>
                  <a:cubicBezTo>
                    <a:pt x="607" y="659"/>
                    <a:pt x="767" y="527"/>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3915358" y="1058223"/>
              <a:ext cx="21636" cy="22070"/>
            </a:xfrm>
            <a:custGeom>
              <a:rect b="b" l="l" r="r" t="t"/>
              <a:pathLst>
                <a:path extrusionOk="0" h="660" w="647">
                  <a:moveTo>
                    <a:pt x="323" y="1"/>
                  </a:moveTo>
                  <a:cubicBezTo>
                    <a:pt x="144" y="1"/>
                    <a:pt x="0" y="144"/>
                    <a:pt x="0" y="324"/>
                  </a:cubicBezTo>
                  <a:cubicBezTo>
                    <a:pt x="0" y="504"/>
                    <a:pt x="144" y="659"/>
                    <a:pt x="323" y="659"/>
                  </a:cubicBezTo>
                  <a:cubicBezTo>
                    <a:pt x="503" y="659"/>
                    <a:pt x="647" y="504"/>
                    <a:pt x="647" y="324"/>
                  </a:cubicBezTo>
                  <a:cubicBezTo>
                    <a:pt x="647" y="144"/>
                    <a:pt x="503" y="1"/>
                    <a:pt x="32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3987421" y="1058223"/>
              <a:ext cx="25281" cy="22037"/>
            </a:xfrm>
            <a:custGeom>
              <a:rect b="b" l="l" r="r" t="t"/>
              <a:pathLst>
                <a:path extrusionOk="0" h="659" w="756">
                  <a:moveTo>
                    <a:pt x="432" y="1"/>
                  </a:moveTo>
                  <a:cubicBezTo>
                    <a:pt x="145" y="1"/>
                    <a:pt x="1" y="348"/>
                    <a:pt x="205" y="564"/>
                  </a:cubicBezTo>
                  <a:cubicBezTo>
                    <a:pt x="270" y="629"/>
                    <a:pt x="350" y="659"/>
                    <a:pt x="429" y="659"/>
                  </a:cubicBezTo>
                  <a:cubicBezTo>
                    <a:pt x="596" y="659"/>
                    <a:pt x="756" y="527"/>
                    <a:pt x="756" y="324"/>
                  </a:cubicBezTo>
                  <a:cubicBezTo>
                    <a:pt x="756" y="144"/>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4063129" y="1058223"/>
              <a:ext cx="25682" cy="22037"/>
            </a:xfrm>
            <a:custGeom>
              <a:rect b="b" l="l" r="r" t="t"/>
              <a:pathLst>
                <a:path extrusionOk="0" h="659" w="768">
                  <a:moveTo>
                    <a:pt x="444" y="1"/>
                  </a:moveTo>
                  <a:cubicBezTo>
                    <a:pt x="144" y="1"/>
                    <a:pt x="1" y="348"/>
                    <a:pt x="204" y="564"/>
                  </a:cubicBezTo>
                  <a:cubicBezTo>
                    <a:pt x="270" y="629"/>
                    <a:pt x="351" y="659"/>
                    <a:pt x="432" y="659"/>
                  </a:cubicBezTo>
                  <a:cubicBezTo>
                    <a:pt x="602" y="659"/>
                    <a:pt x="767" y="527"/>
                    <a:pt x="767" y="324"/>
                  </a:cubicBezTo>
                  <a:cubicBezTo>
                    <a:pt x="767" y="144"/>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4142850" y="1058223"/>
              <a:ext cx="21636" cy="22070"/>
            </a:xfrm>
            <a:custGeom>
              <a:rect b="b" l="l" r="r" t="t"/>
              <a:pathLst>
                <a:path extrusionOk="0" h="660" w="647">
                  <a:moveTo>
                    <a:pt x="323" y="1"/>
                  </a:moveTo>
                  <a:cubicBezTo>
                    <a:pt x="144" y="1"/>
                    <a:pt x="0" y="144"/>
                    <a:pt x="0" y="324"/>
                  </a:cubicBezTo>
                  <a:cubicBezTo>
                    <a:pt x="0" y="504"/>
                    <a:pt x="144" y="659"/>
                    <a:pt x="323" y="659"/>
                  </a:cubicBezTo>
                  <a:cubicBezTo>
                    <a:pt x="503" y="659"/>
                    <a:pt x="647" y="504"/>
                    <a:pt x="647" y="324"/>
                  </a:cubicBezTo>
                  <a:cubicBezTo>
                    <a:pt x="647" y="144"/>
                    <a:pt x="503" y="1"/>
                    <a:pt x="32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4218525" y="1058223"/>
              <a:ext cx="21669" cy="22070"/>
            </a:xfrm>
            <a:custGeom>
              <a:rect b="b" l="l" r="r" t="t"/>
              <a:pathLst>
                <a:path extrusionOk="0" h="660" w="648">
                  <a:moveTo>
                    <a:pt x="324" y="1"/>
                  </a:moveTo>
                  <a:cubicBezTo>
                    <a:pt x="144" y="1"/>
                    <a:pt x="1" y="144"/>
                    <a:pt x="1" y="324"/>
                  </a:cubicBezTo>
                  <a:cubicBezTo>
                    <a:pt x="1" y="504"/>
                    <a:pt x="144" y="659"/>
                    <a:pt x="324" y="659"/>
                  </a:cubicBezTo>
                  <a:cubicBezTo>
                    <a:pt x="504" y="659"/>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4290622" y="1058223"/>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3759929" y="1121926"/>
              <a:ext cx="25682" cy="21636"/>
            </a:xfrm>
            <a:custGeom>
              <a:rect b="b" l="l" r="r" t="t"/>
              <a:pathLst>
                <a:path extrusionOk="0" h="647" w="768">
                  <a:moveTo>
                    <a:pt x="432" y="0"/>
                  </a:moveTo>
                  <a:cubicBezTo>
                    <a:pt x="145" y="0"/>
                    <a:pt x="1" y="347"/>
                    <a:pt x="205" y="551"/>
                  </a:cubicBezTo>
                  <a:cubicBezTo>
                    <a:pt x="271" y="617"/>
                    <a:pt x="353" y="646"/>
                    <a:pt x="434" y="646"/>
                  </a:cubicBezTo>
                  <a:cubicBezTo>
                    <a:pt x="603" y="646"/>
                    <a:pt x="767" y="518"/>
                    <a:pt x="767" y="323"/>
                  </a:cubicBezTo>
                  <a:cubicBezTo>
                    <a:pt x="767"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3835637" y="1121926"/>
              <a:ext cx="25682" cy="21636"/>
            </a:xfrm>
            <a:custGeom>
              <a:rect b="b" l="l" r="r" t="t"/>
              <a:pathLst>
                <a:path extrusionOk="0" h="647" w="768">
                  <a:moveTo>
                    <a:pt x="444" y="0"/>
                  </a:moveTo>
                  <a:cubicBezTo>
                    <a:pt x="144" y="0"/>
                    <a:pt x="1" y="347"/>
                    <a:pt x="204" y="551"/>
                  </a:cubicBezTo>
                  <a:cubicBezTo>
                    <a:pt x="274" y="617"/>
                    <a:pt x="358" y="646"/>
                    <a:pt x="439"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3911747" y="1121926"/>
              <a:ext cx="25247" cy="21636"/>
            </a:xfrm>
            <a:custGeom>
              <a:rect b="b" l="l" r="r" t="t"/>
              <a:pathLst>
                <a:path extrusionOk="0" h="647" w="755">
                  <a:moveTo>
                    <a:pt x="431" y="0"/>
                  </a:moveTo>
                  <a:cubicBezTo>
                    <a:pt x="144" y="0"/>
                    <a:pt x="0" y="347"/>
                    <a:pt x="204" y="551"/>
                  </a:cubicBezTo>
                  <a:cubicBezTo>
                    <a:pt x="270" y="617"/>
                    <a:pt x="351" y="646"/>
                    <a:pt x="430" y="646"/>
                  </a:cubicBezTo>
                  <a:cubicBezTo>
                    <a:pt x="596" y="646"/>
                    <a:pt x="755" y="518"/>
                    <a:pt x="755" y="323"/>
                  </a:cubicBezTo>
                  <a:cubicBezTo>
                    <a:pt x="755" y="144"/>
                    <a:pt x="611" y="0"/>
                    <a:pt x="43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3987421" y="1121926"/>
              <a:ext cx="25281" cy="21636"/>
            </a:xfrm>
            <a:custGeom>
              <a:rect b="b" l="l" r="r" t="t"/>
              <a:pathLst>
                <a:path extrusionOk="0" h="647" w="756">
                  <a:moveTo>
                    <a:pt x="432" y="0"/>
                  </a:moveTo>
                  <a:cubicBezTo>
                    <a:pt x="145" y="0"/>
                    <a:pt x="1" y="347"/>
                    <a:pt x="205" y="551"/>
                  </a:cubicBezTo>
                  <a:cubicBezTo>
                    <a:pt x="271" y="617"/>
                    <a:pt x="352" y="646"/>
                    <a:pt x="431" y="646"/>
                  </a:cubicBezTo>
                  <a:cubicBezTo>
                    <a:pt x="597" y="646"/>
                    <a:pt x="756" y="518"/>
                    <a:pt x="756" y="323"/>
                  </a:cubicBezTo>
                  <a:cubicBezTo>
                    <a:pt x="756"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4063129" y="1121926"/>
              <a:ext cx="25682" cy="21636"/>
            </a:xfrm>
            <a:custGeom>
              <a:rect b="b" l="l" r="r" t="t"/>
              <a:pathLst>
                <a:path extrusionOk="0" h="647" w="768">
                  <a:moveTo>
                    <a:pt x="444" y="0"/>
                  </a:moveTo>
                  <a:cubicBezTo>
                    <a:pt x="144" y="0"/>
                    <a:pt x="1" y="347"/>
                    <a:pt x="204" y="551"/>
                  </a:cubicBezTo>
                  <a:cubicBezTo>
                    <a:pt x="270" y="617"/>
                    <a:pt x="352" y="646"/>
                    <a:pt x="434" y="646"/>
                  </a:cubicBezTo>
                  <a:cubicBezTo>
                    <a:pt x="603" y="646"/>
                    <a:pt x="767" y="518"/>
                    <a:pt x="767" y="323"/>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4138838" y="1121926"/>
              <a:ext cx="25648" cy="21636"/>
            </a:xfrm>
            <a:custGeom>
              <a:rect b="b" l="l" r="r" t="t"/>
              <a:pathLst>
                <a:path extrusionOk="0" h="647" w="767">
                  <a:moveTo>
                    <a:pt x="443" y="0"/>
                  </a:moveTo>
                  <a:cubicBezTo>
                    <a:pt x="156" y="0"/>
                    <a:pt x="0" y="347"/>
                    <a:pt x="216" y="551"/>
                  </a:cubicBezTo>
                  <a:cubicBezTo>
                    <a:pt x="282" y="617"/>
                    <a:pt x="363" y="646"/>
                    <a:pt x="442" y="646"/>
                  </a:cubicBezTo>
                  <a:cubicBezTo>
                    <a:pt x="608" y="646"/>
                    <a:pt x="767" y="518"/>
                    <a:pt x="767" y="323"/>
                  </a:cubicBezTo>
                  <a:cubicBezTo>
                    <a:pt x="767" y="144"/>
                    <a:pt x="623" y="0"/>
                    <a:pt x="44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4214914" y="1121926"/>
              <a:ext cx="25682" cy="21636"/>
            </a:xfrm>
            <a:custGeom>
              <a:rect b="b" l="l" r="r" t="t"/>
              <a:pathLst>
                <a:path extrusionOk="0" h="647" w="768">
                  <a:moveTo>
                    <a:pt x="432" y="0"/>
                  </a:moveTo>
                  <a:cubicBezTo>
                    <a:pt x="145" y="0"/>
                    <a:pt x="1" y="347"/>
                    <a:pt x="205" y="551"/>
                  </a:cubicBezTo>
                  <a:cubicBezTo>
                    <a:pt x="271" y="617"/>
                    <a:pt x="353" y="646"/>
                    <a:pt x="434" y="646"/>
                  </a:cubicBezTo>
                  <a:cubicBezTo>
                    <a:pt x="603" y="646"/>
                    <a:pt x="767" y="518"/>
                    <a:pt x="767" y="323"/>
                  </a:cubicBezTo>
                  <a:cubicBezTo>
                    <a:pt x="767"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4290622" y="1121926"/>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763540" y="1185596"/>
              <a:ext cx="21669" cy="21669"/>
            </a:xfrm>
            <a:custGeom>
              <a:rect b="b" l="l" r="r" t="t"/>
              <a:pathLst>
                <a:path extrusionOk="0" h="648" w="648">
                  <a:moveTo>
                    <a:pt x="324" y="0"/>
                  </a:moveTo>
                  <a:cubicBezTo>
                    <a:pt x="144" y="0"/>
                    <a:pt x="1" y="144"/>
                    <a:pt x="1" y="324"/>
                  </a:cubicBezTo>
                  <a:cubicBezTo>
                    <a:pt x="1" y="503"/>
                    <a:pt x="144"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3835637" y="1185596"/>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3915358" y="1185596"/>
              <a:ext cx="21636" cy="21669"/>
            </a:xfrm>
            <a:custGeom>
              <a:rect b="b" l="l" r="r" t="t"/>
              <a:pathLst>
                <a:path extrusionOk="0" h="648" w="647">
                  <a:moveTo>
                    <a:pt x="323" y="0"/>
                  </a:moveTo>
                  <a:cubicBezTo>
                    <a:pt x="144" y="0"/>
                    <a:pt x="0" y="144"/>
                    <a:pt x="0" y="324"/>
                  </a:cubicBezTo>
                  <a:cubicBezTo>
                    <a:pt x="0" y="503"/>
                    <a:pt x="144" y="647"/>
                    <a:pt x="323" y="647"/>
                  </a:cubicBezTo>
                  <a:cubicBezTo>
                    <a:pt x="503" y="647"/>
                    <a:pt x="647" y="503"/>
                    <a:pt x="647" y="324"/>
                  </a:cubicBezTo>
                  <a:cubicBezTo>
                    <a:pt x="647" y="144"/>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3987421" y="1185596"/>
              <a:ext cx="25281" cy="21636"/>
            </a:xfrm>
            <a:custGeom>
              <a:rect b="b" l="l" r="r" t="t"/>
              <a:pathLst>
                <a:path extrusionOk="0" h="647" w="756">
                  <a:moveTo>
                    <a:pt x="432" y="0"/>
                  </a:moveTo>
                  <a:cubicBezTo>
                    <a:pt x="145" y="0"/>
                    <a:pt x="1" y="348"/>
                    <a:pt x="205" y="551"/>
                  </a:cubicBezTo>
                  <a:cubicBezTo>
                    <a:pt x="271" y="617"/>
                    <a:pt x="352" y="647"/>
                    <a:pt x="431" y="647"/>
                  </a:cubicBezTo>
                  <a:cubicBezTo>
                    <a:pt x="597" y="647"/>
                    <a:pt x="756" y="518"/>
                    <a:pt x="756" y="324"/>
                  </a:cubicBezTo>
                  <a:cubicBezTo>
                    <a:pt x="756"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4063129" y="1185596"/>
              <a:ext cx="25682" cy="21636"/>
            </a:xfrm>
            <a:custGeom>
              <a:rect b="b" l="l" r="r" t="t"/>
              <a:pathLst>
                <a:path extrusionOk="0" h="647" w="768">
                  <a:moveTo>
                    <a:pt x="444" y="0"/>
                  </a:moveTo>
                  <a:cubicBezTo>
                    <a:pt x="144" y="0"/>
                    <a:pt x="1" y="348"/>
                    <a:pt x="204" y="551"/>
                  </a:cubicBezTo>
                  <a:cubicBezTo>
                    <a:pt x="270" y="617"/>
                    <a:pt x="352" y="647"/>
                    <a:pt x="434" y="647"/>
                  </a:cubicBezTo>
                  <a:cubicBezTo>
                    <a:pt x="603" y="647"/>
                    <a:pt x="767" y="518"/>
                    <a:pt x="767" y="324"/>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4142850" y="1185596"/>
              <a:ext cx="21636" cy="21669"/>
            </a:xfrm>
            <a:custGeom>
              <a:rect b="b" l="l" r="r" t="t"/>
              <a:pathLst>
                <a:path extrusionOk="0" h="648" w="647">
                  <a:moveTo>
                    <a:pt x="323" y="0"/>
                  </a:moveTo>
                  <a:cubicBezTo>
                    <a:pt x="144" y="0"/>
                    <a:pt x="0" y="144"/>
                    <a:pt x="0" y="324"/>
                  </a:cubicBezTo>
                  <a:cubicBezTo>
                    <a:pt x="0" y="503"/>
                    <a:pt x="144" y="647"/>
                    <a:pt x="323" y="647"/>
                  </a:cubicBezTo>
                  <a:cubicBezTo>
                    <a:pt x="503" y="647"/>
                    <a:pt x="647" y="503"/>
                    <a:pt x="647" y="324"/>
                  </a:cubicBezTo>
                  <a:cubicBezTo>
                    <a:pt x="647" y="144"/>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4218525" y="1185596"/>
              <a:ext cx="21669" cy="21669"/>
            </a:xfrm>
            <a:custGeom>
              <a:rect b="b" l="l" r="r" t="t"/>
              <a:pathLst>
                <a:path extrusionOk="0" h="648" w="648">
                  <a:moveTo>
                    <a:pt x="324" y="0"/>
                  </a:moveTo>
                  <a:cubicBezTo>
                    <a:pt x="144" y="0"/>
                    <a:pt x="1" y="144"/>
                    <a:pt x="1" y="324"/>
                  </a:cubicBezTo>
                  <a:cubicBezTo>
                    <a:pt x="1" y="503"/>
                    <a:pt x="144"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4290622" y="118559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3759929" y="1248864"/>
              <a:ext cx="25682" cy="22070"/>
            </a:xfrm>
            <a:custGeom>
              <a:rect b="b" l="l" r="r" t="t"/>
              <a:pathLst>
                <a:path extrusionOk="0" h="660" w="768">
                  <a:moveTo>
                    <a:pt x="432" y="1"/>
                  </a:moveTo>
                  <a:cubicBezTo>
                    <a:pt x="145" y="1"/>
                    <a:pt x="1" y="360"/>
                    <a:pt x="205" y="564"/>
                  </a:cubicBezTo>
                  <a:cubicBezTo>
                    <a:pt x="271" y="630"/>
                    <a:pt x="353" y="659"/>
                    <a:pt x="434" y="659"/>
                  </a:cubicBezTo>
                  <a:cubicBezTo>
                    <a:pt x="603" y="659"/>
                    <a:pt x="767" y="531"/>
                    <a:pt x="767" y="336"/>
                  </a:cubicBezTo>
                  <a:cubicBezTo>
                    <a:pt x="767" y="157"/>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3835637" y="1248864"/>
              <a:ext cx="25682" cy="22070"/>
            </a:xfrm>
            <a:custGeom>
              <a:rect b="b" l="l" r="r" t="t"/>
              <a:pathLst>
                <a:path extrusionOk="0" h="660" w="768">
                  <a:moveTo>
                    <a:pt x="444" y="1"/>
                  </a:moveTo>
                  <a:cubicBezTo>
                    <a:pt x="144" y="1"/>
                    <a:pt x="1" y="360"/>
                    <a:pt x="204" y="564"/>
                  </a:cubicBezTo>
                  <a:cubicBezTo>
                    <a:pt x="274" y="630"/>
                    <a:pt x="358" y="659"/>
                    <a:pt x="439" y="659"/>
                  </a:cubicBezTo>
                  <a:cubicBezTo>
                    <a:pt x="608" y="659"/>
                    <a:pt x="767" y="531"/>
                    <a:pt x="767" y="336"/>
                  </a:cubicBezTo>
                  <a:cubicBezTo>
                    <a:pt x="767" y="157"/>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3911747" y="1248864"/>
              <a:ext cx="25247" cy="22070"/>
            </a:xfrm>
            <a:custGeom>
              <a:rect b="b" l="l" r="r" t="t"/>
              <a:pathLst>
                <a:path extrusionOk="0" h="660" w="755">
                  <a:moveTo>
                    <a:pt x="431" y="1"/>
                  </a:moveTo>
                  <a:cubicBezTo>
                    <a:pt x="144" y="1"/>
                    <a:pt x="0" y="360"/>
                    <a:pt x="204" y="564"/>
                  </a:cubicBezTo>
                  <a:cubicBezTo>
                    <a:pt x="270" y="630"/>
                    <a:pt x="351" y="659"/>
                    <a:pt x="430" y="659"/>
                  </a:cubicBezTo>
                  <a:cubicBezTo>
                    <a:pt x="596" y="659"/>
                    <a:pt x="755" y="531"/>
                    <a:pt x="755" y="336"/>
                  </a:cubicBezTo>
                  <a:cubicBezTo>
                    <a:pt x="755" y="157"/>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3987421" y="1248864"/>
              <a:ext cx="25281" cy="22070"/>
            </a:xfrm>
            <a:custGeom>
              <a:rect b="b" l="l" r="r" t="t"/>
              <a:pathLst>
                <a:path extrusionOk="0" h="660" w="756">
                  <a:moveTo>
                    <a:pt x="432" y="1"/>
                  </a:moveTo>
                  <a:cubicBezTo>
                    <a:pt x="145" y="1"/>
                    <a:pt x="1" y="348"/>
                    <a:pt x="205" y="564"/>
                  </a:cubicBezTo>
                  <a:cubicBezTo>
                    <a:pt x="271" y="630"/>
                    <a:pt x="352" y="659"/>
                    <a:pt x="431" y="659"/>
                  </a:cubicBezTo>
                  <a:cubicBezTo>
                    <a:pt x="597" y="659"/>
                    <a:pt x="756" y="531"/>
                    <a:pt x="756" y="336"/>
                  </a:cubicBezTo>
                  <a:cubicBezTo>
                    <a:pt x="756" y="157"/>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4063129" y="1248864"/>
              <a:ext cx="25682" cy="22070"/>
            </a:xfrm>
            <a:custGeom>
              <a:rect b="b" l="l" r="r" t="t"/>
              <a:pathLst>
                <a:path extrusionOk="0" h="660" w="768">
                  <a:moveTo>
                    <a:pt x="444" y="1"/>
                  </a:moveTo>
                  <a:cubicBezTo>
                    <a:pt x="144" y="1"/>
                    <a:pt x="1" y="360"/>
                    <a:pt x="204" y="564"/>
                  </a:cubicBezTo>
                  <a:cubicBezTo>
                    <a:pt x="270" y="630"/>
                    <a:pt x="352" y="659"/>
                    <a:pt x="434" y="659"/>
                  </a:cubicBezTo>
                  <a:cubicBezTo>
                    <a:pt x="603" y="659"/>
                    <a:pt x="767" y="531"/>
                    <a:pt x="767" y="336"/>
                  </a:cubicBezTo>
                  <a:cubicBezTo>
                    <a:pt x="767" y="157"/>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4138838" y="1248864"/>
              <a:ext cx="25648" cy="22070"/>
            </a:xfrm>
            <a:custGeom>
              <a:rect b="b" l="l" r="r" t="t"/>
              <a:pathLst>
                <a:path extrusionOk="0" h="660" w="767">
                  <a:moveTo>
                    <a:pt x="443" y="1"/>
                  </a:moveTo>
                  <a:cubicBezTo>
                    <a:pt x="156" y="1"/>
                    <a:pt x="0" y="360"/>
                    <a:pt x="216" y="564"/>
                  </a:cubicBezTo>
                  <a:cubicBezTo>
                    <a:pt x="282" y="630"/>
                    <a:pt x="363" y="659"/>
                    <a:pt x="442" y="659"/>
                  </a:cubicBezTo>
                  <a:cubicBezTo>
                    <a:pt x="608" y="659"/>
                    <a:pt x="767" y="531"/>
                    <a:pt x="767" y="336"/>
                  </a:cubicBezTo>
                  <a:cubicBezTo>
                    <a:pt x="767" y="157"/>
                    <a:pt x="623"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4214914" y="1248864"/>
              <a:ext cx="25682" cy="22070"/>
            </a:xfrm>
            <a:custGeom>
              <a:rect b="b" l="l" r="r" t="t"/>
              <a:pathLst>
                <a:path extrusionOk="0" h="660" w="768">
                  <a:moveTo>
                    <a:pt x="432" y="1"/>
                  </a:moveTo>
                  <a:cubicBezTo>
                    <a:pt x="145" y="1"/>
                    <a:pt x="1" y="360"/>
                    <a:pt x="205" y="564"/>
                  </a:cubicBezTo>
                  <a:cubicBezTo>
                    <a:pt x="271" y="630"/>
                    <a:pt x="353" y="659"/>
                    <a:pt x="434" y="659"/>
                  </a:cubicBezTo>
                  <a:cubicBezTo>
                    <a:pt x="603" y="659"/>
                    <a:pt x="767" y="531"/>
                    <a:pt x="767" y="336"/>
                  </a:cubicBezTo>
                  <a:cubicBezTo>
                    <a:pt x="767" y="157"/>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4290622" y="1248864"/>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3763540" y="1312567"/>
              <a:ext cx="21669" cy="21636"/>
            </a:xfrm>
            <a:custGeom>
              <a:rect b="b" l="l" r="r" t="t"/>
              <a:pathLst>
                <a:path extrusionOk="0" h="647" w="648">
                  <a:moveTo>
                    <a:pt x="324" y="0"/>
                  </a:moveTo>
                  <a:cubicBezTo>
                    <a:pt x="144" y="0"/>
                    <a:pt x="1" y="144"/>
                    <a:pt x="1" y="324"/>
                  </a:cubicBezTo>
                  <a:cubicBezTo>
                    <a:pt x="1" y="503"/>
                    <a:pt x="144"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3835637" y="1312567"/>
              <a:ext cx="25682" cy="21803"/>
            </a:xfrm>
            <a:custGeom>
              <a:rect b="b" l="l" r="r" t="t"/>
              <a:pathLst>
                <a:path extrusionOk="0" h="652" w="768">
                  <a:moveTo>
                    <a:pt x="444" y="0"/>
                  </a:moveTo>
                  <a:cubicBezTo>
                    <a:pt x="144" y="0"/>
                    <a:pt x="1" y="348"/>
                    <a:pt x="204" y="551"/>
                  </a:cubicBezTo>
                  <a:cubicBezTo>
                    <a:pt x="274" y="621"/>
                    <a:pt x="358" y="652"/>
                    <a:pt x="439" y="652"/>
                  </a:cubicBezTo>
                  <a:cubicBezTo>
                    <a:pt x="609"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3915358" y="1312567"/>
              <a:ext cx="21636" cy="21636"/>
            </a:xfrm>
            <a:custGeom>
              <a:rect b="b" l="l" r="r" t="t"/>
              <a:pathLst>
                <a:path extrusionOk="0" h="647" w="647">
                  <a:moveTo>
                    <a:pt x="323" y="0"/>
                  </a:moveTo>
                  <a:cubicBezTo>
                    <a:pt x="144" y="0"/>
                    <a:pt x="0" y="144"/>
                    <a:pt x="0" y="324"/>
                  </a:cubicBezTo>
                  <a:cubicBezTo>
                    <a:pt x="0" y="503"/>
                    <a:pt x="144" y="647"/>
                    <a:pt x="323" y="647"/>
                  </a:cubicBezTo>
                  <a:cubicBezTo>
                    <a:pt x="503" y="647"/>
                    <a:pt x="647" y="503"/>
                    <a:pt x="647" y="324"/>
                  </a:cubicBezTo>
                  <a:cubicBezTo>
                    <a:pt x="647" y="144"/>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3987421" y="1312567"/>
              <a:ext cx="25281" cy="21803"/>
            </a:xfrm>
            <a:custGeom>
              <a:rect b="b" l="l" r="r" t="t"/>
              <a:pathLst>
                <a:path extrusionOk="0" h="652" w="756">
                  <a:moveTo>
                    <a:pt x="432" y="0"/>
                  </a:moveTo>
                  <a:cubicBezTo>
                    <a:pt x="145" y="0"/>
                    <a:pt x="1" y="348"/>
                    <a:pt x="205" y="551"/>
                  </a:cubicBezTo>
                  <a:cubicBezTo>
                    <a:pt x="271" y="621"/>
                    <a:pt x="352" y="652"/>
                    <a:pt x="431" y="652"/>
                  </a:cubicBezTo>
                  <a:cubicBezTo>
                    <a:pt x="597" y="652"/>
                    <a:pt x="756" y="518"/>
                    <a:pt x="756" y="324"/>
                  </a:cubicBezTo>
                  <a:cubicBezTo>
                    <a:pt x="756"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4063129" y="1312567"/>
              <a:ext cx="25682" cy="21803"/>
            </a:xfrm>
            <a:custGeom>
              <a:rect b="b" l="l" r="r" t="t"/>
              <a:pathLst>
                <a:path extrusionOk="0" h="652" w="768">
                  <a:moveTo>
                    <a:pt x="444" y="0"/>
                  </a:moveTo>
                  <a:cubicBezTo>
                    <a:pt x="144" y="0"/>
                    <a:pt x="1" y="348"/>
                    <a:pt x="204" y="551"/>
                  </a:cubicBezTo>
                  <a:cubicBezTo>
                    <a:pt x="270" y="621"/>
                    <a:pt x="353" y="652"/>
                    <a:pt x="434" y="652"/>
                  </a:cubicBezTo>
                  <a:cubicBezTo>
                    <a:pt x="603" y="652"/>
                    <a:pt x="767" y="518"/>
                    <a:pt x="767" y="324"/>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4142850" y="1312567"/>
              <a:ext cx="21636" cy="21636"/>
            </a:xfrm>
            <a:custGeom>
              <a:rect b="b" l="l" r="r" t="t"/>
              <a:pathLst>
                <a:path extrusionOk="0" h="647" w="647">
                  <a:moveTo>
                    <a:pt x="323" y="0"/>
                  </a:moveTo>
                  <a:cubicBezTo>
                    <a:pt x="144" y="0"/>
                    <a:pt x="0" y="144"/>
                    <a:pt x="0" y="324"/>
                  </a:cubicBezTo>
                  <a:cubicBezTo>
                    <a:pt x="0" y="503"/>
                    <a:pt x="144" y="647"/>
                    <a:pt x="323" y="647"/>
                  </a:cubicBezTo>
                  <a:cubicBezTo>
                    <a:pt x="503" y="647"/>
                    <a:pt x="647" y="503"/>
                    <a:pt x="647" y="324"/>
                  </a:cubicBezTo>
                  <a:cubicBezTo>
                    <a:pt x="647" y="144"/>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4218525" y="1312567"/>
              <a:ext cx="21669" cy="21636"/>
            </a:xfrm>
            <a:custGeom>
              <a:rect b="b" l="l" r="r" t="t"/>
              <a:pathLst>
                <a:path extrusionOk="0" h="647" w="648">
                  <a:moveTo>
                    <a:pt x="324" y="0"/>
                  </a:moveTo>
                  <a:cubicBezTo>
                    <a:pt x="144" y="0"/>
                    <a:pt x="1" y="144"/>
                    <a:pt x="1" y="324"/>
                  </a:cubicBezTo>
                  <a:cubicBezTo>
                    <a:pt x="1" y="503"/>
                    <a:pt x="144"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4290622" y="1312567"/>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5"/>
          <p:cNvGrpSpPr/>
          <p:nvPr/>
        </p:nvGrpSpPr>
        <p:grpSpPr>
          <a:xfrm flipH="1">
            <a:off x="3590547" y="2901861"/>
            <a:ext cx="556341" cy="466622"/>
            <a:chOff x="4679930" y="3604311"/>
            <a:chExt cx="556341" cy="466622"/>
          </a:xfrm>
        </p:grpSpPr>
        <p:sp>
          <p:nvSpPr>
            <p:cNvPr id="156" name="Google Shape;156;p5"/>
            <p:cNvSpPr/>
            <p:nvPr/>
          </p:nvSpPr>
          <p:spPr>
            <a:xfrm>
              <a:off x="4679930" y="36043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4759618" y="36043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4831714" y="36043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4907422" y="36043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4987110" y="36043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5059207" y="36043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5134915" y="36043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5214201" y="36043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4679930" y="36679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4756040" y="36679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4831714" y="36679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907422" y="36679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983131" y="36679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5059207" y="36679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5135015" y="36679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5210623" y="36679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4679930" y="37312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4759618" y="37312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4831714" y="37312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4907422" y="37312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4987110" y="37312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5059207" y="37312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5134915" y="37312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5214201" y="37312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4679930" y="37949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4759618" y="37949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4831714" y="37949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4907422" y="37949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4987110" y="37949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5059207" y="37949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5134915" y="37949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5214201" y="37949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4679930" y="38586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4756040" y="38586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4831714" y="38586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4907422" y="38586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4983131" y="38586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5059207" y="38586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5134915" y="38586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5210623" y="38586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4679930" y="39218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4759618" y="39218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4831714" y="39218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4907422" y="39218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4987110" y="39218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5059207" y="39218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5134915" y="39218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5214201" y="39218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4679930" y="39855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4756040" y="39855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4831714" y="39855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4907422" y="39855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4983131" y="39855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5059207" y="39855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5134915" y="39855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5210623" y="39855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4679930" y="40492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4756040" y="40492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4831714" y="40492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4907422" y="40492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4983131" y="40492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5059207" y="40492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5134915" y="4049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5210623" y="40492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5"/>
          <p:cNvSpPr/>
          <p:nvPr/>
        </p:nvSpPr>
        <p:spPr>
          <a:xfrm>
            <a:off x="0" y="3739547"/>
            <a:ext cx="368475" cy="1403957"/>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8440089" y="0"/>
            <a:ext cx="33" cy="1623713"/>
          </a:xfrm>
          <a:custGeom>
            <a:rect b="b" l="l" r="r" t="t"/>
            <a:pathLst>
              <a:path extrusionOk="0" fill="none" h="48556" w="1">
                <a:moveTo>
                  <a:pt x="0" y="0"/>
                </a:moveTo>
                <a:lnTo>
                  <a:pt x="0" y="48555"/>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8272665" y="1564803"/>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6852626" y="539493"/>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a:off x="4989567" y="2520303"/>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IG_NUMBER_1">
    <p:spTree>
      <p:nvGrpSpPr>
        <p:cNvPr id="2762" name="Shape 2762"/>
        <p:cNvGrpSpPr/>
        <p:nvPr/>
      </p:nvGrpSpPr>
      <p:grpSpPr>
        <a:xfrm>
          <a:off x="0" y="0"/>
          <a:ext cx="0" cy="0"/>
          <a:chOff x="0" y="0"/>
          <a:chExt cx="0" cy="0"/>
        </a:xfrm>
      </p:grpSpPr>
      <p:sp>
        <p:nvSpPr>
          <p:cNvPr id="2763" name="Google Shape;2763;p41"/>
          <p:cNvSpPr/>
          <p:nvPr/>
        </p:nvSpPr>
        <p:spPr>
          <a:xfrm flipH="1">
            <a:off x="353540" y="-8"/>
            <a:ext cx="719361"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1"/>
          <p:cNvSpPr/>
          <p:nvPr/>
        </p:nvSpPr>
        <p:spPr>
          <a:xfrm>
            <a:off x="710575" y="577400"/>
            <a:ext cx="7726800" cy="406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1"/>
          <p:cNvSpPr/>
          <p:nvPr/>
        </p:nvSpPr>
        <p:spPr>
          <a:xfrm>
            <a:off x="8205859" y="2471374"/>
            <a:ext cx="498289" cy="498657"/>
          </a:xfrm>
          <a:custGeom>
            <a:rect b="b" l="l" r="r" t="t"/>
            <a:pathLst>
              <a:path extrusionOk="0" h="14912" w="14901">
                <a:moveTo>
                  <a:pt x="1" y="0"/>
                </a:moveTo>
                <a:lnTo>
                  <a:pt x="1" y="14912"/>
                </a:lnTo>
                <a:lnTo>
                  <a:pt x="14900" y="14912"/>
                </a:lnTo>
                <a:lnTo>
                  <a:pt x="149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6" name="Google Shape;2766;p41"/>
          <p:cNvGrpSpPr/>
          <p:nvPr/>
        </p:nvGrpSpPr>
        <p:grpSpPr>
          <a:xfrm>
            <a:off x="8588102" y="1765696"/>
            <a:ext cx="555909" cy="466998"/>
            <a:chOff x="2288402" y="2491171"/>
            <a:chExt cx="555909" cy="466998"/>
          </a:xfrm>
        </p:grpSpPr>
        <p:sp>
          <p:nvSpPr>
            <p:cNvPr id="2767" name="Google Shape;2767;p41"/>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1"/>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1"/>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1"/>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1"/>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1"/>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1"/>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1"/>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1"/>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1"/>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1"/>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1"/>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1"/>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1"/>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1"/>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1"/>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1"/>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1"/>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1"/>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1"/>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1"/>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1"/>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1"/>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1"/>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1"/>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1"/>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1"/>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1"/>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1"/>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1"/>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1"/>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1"/>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1"/>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1"/>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1"/>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1"/>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1"/>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1"/>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1"/>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1"/>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1"/>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1"/>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1"/>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1"/>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1"/>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1"/>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1"/>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1"/>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1"/>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1"/>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1"/>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1"/>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1"/>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1"/>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1"/>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1"/>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1"/>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1"/>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1"/>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1"/>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1"/>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1"/>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1"/>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1"/>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1" name="Google Shape;2831;p41"/>
          <p:cNvSpPr/>
          <p:nvPr/>
        </p:nvSpPr>
        <p:spPr>
          <a:xfrm>
            <a:off x="8437351" y="-4049"/>
            <a:ext cx="33" cy="3203318"/>
          </a:xfrm>
          <a:custGeom>
            <a:rect b="b" l="l" r="r" t="t"/>
            <a:pathLst>
              <a:path extrusionOk="0" fill="none" h="95793" w="1">
                <a:moveTo>
                  <a:pt x="1" y="0"/>
                </a:moveTo>
                <a:lnTo>
                  <a:pt x="1" y="95793"/>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1"/>
          <p:cNvSpPr/>
          <p:nvPr/>
        </p:nvSpPr>
        <p:spPr>
          <a:xfrm flipH="1">
            <a:off x="11" y="219327"/>
            <a:ext cx="2870924"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3" name="Google Shape;2833;p41"/>
          <p:cNvGrpSpPr/>
          <p:nvPr/>
        </p:nvGrpSpPr>
        <p:grpSpPr>
          <a:xfrm>
            <a:off x="75677" y="4676496"/>
            <a:ext cx="555909" cy="466998"/>
            <a:chOff x="2288402" y="2491171"/>
            <a:chExt cx="555909" cy="466998"/>
          </a:xfrm>
        </p:grpSpPr>
        <p:sp>
          <p:nvSpPr>
            <p:cNvPr id="2834" name="Google Shape;2834;p41"/>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1"/>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1"/>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1"/>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1"/>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1"/>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1"/>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1"/>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1"/>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1"/>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1"/>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1"/>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1"/>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1"/>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1"/>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1"/>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1"/>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1"/>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1"/>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1"/>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1"/>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1"/>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1"/>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1"/>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1"/>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1"/>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1"/>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1"/>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1"/>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1"/>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1"/>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1"/>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1"/>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1"/>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1"/>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1"/>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1"/>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1"/>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1"/>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1"/>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1"/>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1"/>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1"/>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1"/>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1"/>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1"/>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1"/>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1"/>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1"/>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1"/>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1"/>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1"/>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1"/>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1"/>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1"/>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1"/>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1"/>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1"/>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1"/>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1"/>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1"/>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1"/>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1"/>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1"/>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_4_1">
    <p:spTree>
      <p:nvGrpSpPr>
        <p:cNvPr id="2898" name="Shape 2898"/>
        <p:cNvGrpSpPr/>
        <p:nvPr/>
      </p:nvGrpSpPr>
      <p:grpSpPr>
        <a:xfrm>
          <a:off x="0" y="0"/>
          <a:ext cx="0" cy="0"/>
          <a:chOff x="0" y="0"/>
          <a:chExt cx="0" cy="0"/>
        </a:xfrm>
      </p:grpSpPr>
      <p:sp>
        <p:nvSpPr>
          <p:cNvPr id="2899" name="Google Shape;2899;p42"/>
          <p:cNvSpPr/>
          <p:nvPr/>
        </p:nvSpPr>
        <p:spPr>
          <a:xfrm>
            <a:off x="3505800" y="1020750"/>
            <a:ext cx="4934100" cy="412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2"/>
          <p:cNvSpPr/>
          <p:nvPr/>
        </p:nvSpPr>
        <p:spPr>
          <a:xfrm>
            <a:off x="2762397" y="2706096"/>
            <a:ext cx="643252" cy="26714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1" name="Google Shape;2901;p42"/>
          <p:cNvGrpSpPr/>
          <p:nvPr/>
        </p:nvGrpSpPr>
        <p:grpSpPr>
          <a:xfrm>
            <a:off x="2081705" y="3092486"/>
            <a:ext cx="556341" cy="466622"/>
            <a:chOff x="5590805" y="3094411"/>
            <a:chExt cx="556341" cy="466622"/>
          </a:xfrm>
        </p:grpSpPr>
        <p:sp>
          <p:nvSpPr>
            <p:cNvPr id="2902" name="Google Shape;2902;p42"/>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2"/>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2"/>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2"/>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2"/>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2"/>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2"/>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2"/>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2"/>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2"/>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2"/>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2"/>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2"/>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2"/>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2"/>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2"/>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2"/>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2"/>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2"/>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2"/>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2"/>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2"/>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2"/>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2"/>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2"/>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2"/>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2"/>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2"/>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2"/>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2"/>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2"/>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2"/>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2"/>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2"/>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2"/>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2"/>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2"/>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2"/>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2"/>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2"/>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2"/>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2"/>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2"/>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2"/>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2"/>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2"/>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2"/>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2"/>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2"/>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2"/>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2"/>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2"/>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2"/>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2"/>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6" name="Google Shape;2966;p42"/>
          <p:cNvSpPr/>
          <p:nvPr/>
        </p:nvSpPr>
        <p:spPr>
          <a:xfrm>
            <a:off x="1214426" y="366293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2"/>
          <p:cNvSpPr/>
          <p:nvPr/>
        </p:nvSpPr>
        <p:spPr>
          <a:xfrm>
            <a:off x="3505768" y="1020753"/>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2"/>
          <p:cNvSpPr/>
          <p:nvPr/>
        </p:nvSpPr>
        <p:spPr>
          <a:xfrm>
            <a:off x="8775525" y="3"/>
            <a:ext cx="368475" cy="1260019"/>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9" name="Google Shape;2969;p42"/>
          <p:cNvGrpSpPr/>
          <p:nvPr/>
        </p:nvGrpSpPr>
        <p:grpSpPr>
          <a:xfrm>
            <a:off x="8101430" y="72886"/>
            <a:ext cx="556341" cy="466622"/>
            <a:chOff x="5590805" y="3094411"/>
            <a:chExt cx="556341" cy="466622"/>
          </a:xfrm>
        </p:grpSpPr>
        <p:sp>
          <p:nvSpPr>
            <p:cNvPr id="2970" name="Google Shape;2970;p42"/>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2"/>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2"/>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2"/>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2"/>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2"/>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2"/>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2"/>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2"/>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2"/>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2"/>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2"/>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2"/>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2"/>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2"/>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2"/>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2"/>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2"/>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2"/>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2"/>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2"/>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2"/>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2"/>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2"/>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2"/>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2"/>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2"/>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2"/>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2"/>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2"/>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2"/>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2"/>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2"/>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2"/>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2"/>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2"/>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2"/>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2"/>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2"/>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2"/>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2"/>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2"/>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2"/>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2"/>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2"/>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2"/>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2"/>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2"/>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2"/>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2"/>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2"/>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2"/>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2"/>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2"/>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2"/>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2"/>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2"/>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2"/>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2"/>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2"/>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2"/>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2"/>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2"/>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2"/>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SECTION_TITLE_AND_DESCRIPTION_1_1">
    <p:spTree>
      <p:nvGrpSpPr>
        <p:cNvPr id="3034" name="Shape 3034"/>
        <p:cNvGrpSpPr/>
        <p:nvPr/>
      </p:nvGrpSpPr>
      <p:grpSpPr>
        <a:xfrm>
          <a:off x="0" y="0"/>
          <a:ext cx="0" cy="0"/>
          <a:chOff x="0" y="0"/>
          <a:chExt cx="0" cy="0"/>
        </a:xfrm>
      </p:grpSpPr>
      <p:sp>
        <p:nvSpPr>
          <p:cNvPr id="3035" name="Google Shape;3035;p43"/>
          <p:cNvSpPr/>
          <p:nvPr/>
        </p:nvSpPr>
        <p:spPr>
          <a:xfrm flipH="1">
            <a:off x="-7428" y="2841396"/>
            <a:ext cx="823460" cy="1680594"/>
          </a:xfrm>
          <a:custGeom>
            <a:rect b="b" l="l" r="r" t="t"/>
            <a:pathLst>
              <a:path extrusionOk="0" h="50257" w="24625">
                <a:moveTo>
                  <a:pt x="24625" y="1"/>
                </a:moveTo>
                <a:cubicBezTo>
                  <a:pt x="11055" y="372"/>
                  <a:pt x="0" y="11463"/>
                  <a:pt x="0" y="25129"/>
                </a:cubicBezTo>
                <a:cubicBezTo>
                  <a:pt x="0" y="38795"/>
                  <a:pt x="11055" y="49885"/>
                  <a:pt x="24625" y="50257"/>
                </a:cubicBezTo>
                <a:lnTo>
                  <a:pt x="24625" y="37585"/>
                </a:lnTo>
                <a:lnTo>
                  <a:pt x="20014" y="26063"/>
                </a:lnTo>
                <a:lnTo>
                  <a:pt x="24625" y="12673"/>
                </a:lnTo>
                <a:lnTo>
                  <a:pt x="24625" y="1"/>
                </a:lnTo>
                <a:close/>
              </a:path>
            </a:pathLst>
          </a:custGeom>
          <a:solidFill>
            <a:srgbClr val="0065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3"/>
          <p:cNvSpPr/>
          <p:nvPr/>
        </p:nvSpPr>
        <p:spPr>
          <a:xfrm flipH="1">
            <a:off x="-7428" y="3265148"/>
            <a:ext cx="412951" cy="832689"/>
          </a:xfrm>
          <a:custGeom>
            <a:rect b="b" l="l" r="r" t="t"/>
            <a:pathLst>
              <a:path extrusionOk="0" h="24901" w="12349">
                <a:moveTo>
                  <a:pt x="12349" y="1"/>
                </a:moveTo>
                <a:cubicBezTo>
                  <a:pt x="5594" y="144"/>
                  <a:pt x="1" y="5666"/>
                  <a:pt x="1" y="12445"/>
                </a:cubicBezTo>
                <a:cubicBezTo>
                  <a:pt x="1" y="19236"/>
                  <a:pt x="5594" y="24757"/>
                  <a:pt x="12349" y="24901"/>
                </a:cubicBezTo>
                <a:lnTo>
                  <a:pt x="12349" y="1"/>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3"/>
          <p:cNvSpPr/>
          <p:nvPr/>
        </p:nvSpPr>
        <p:spPr>
          <a:xfrm flipH="1">
            <a:off x="-15236" y="3672566"/>
            <a:ext cx="2164003" cy="1311316"/>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3"/>
          <p:cNvSpPr/>
          <p:nvPr/>
        </p:nvSpPr>
        <p:spPr>
          <a:xfrm>
            <a:off x="8153577" y="2387014"/>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3"/>
          <p:cNvSpPr/>
          <p:nvPr/>
        </p:nvSpPr>
        <p:spPr>
          <a:xfrm>
            <a:off x="8012595" y="2231721"/>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3"/>
          <p:cNvSpPr/>
          <p:nvPr/>
        </p:nvSpPr>
        <p:spPr>
          <a:xfrm flipH="1">
            <a:off x="1410082" y="4424696"/>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3"/>
          <p:cNvSpPr/>
          <p:nvPr/>
        </p:nvSpPr>
        <p:spPr>
          <a:xfrm>
            <a:off x="8045447" y="0"/>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2" name="Google Shape;3042;p43"/>
          <p:cNvGrpSpPr/>
          <p:nvPr/>
        </p:nvGrpSpPr>
        <p:grpSpPr>
          <a:xfrm>
            <a:off x="8471883" y="985604"/>
            <a:ext cx="555940" cy="467056"/>
            <a:chOff x="1655600" y="1342675"/>
            <a:chExt cx="415625" cy="349175"/>
          </a:xfrm>
        </p:grpSpPr>
        <p:sp>
          <p:nvSpPr>
            <p:cNvPr id="3043" name="Google Shape;3043;p43"/>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3"/>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3"/>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3"/>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3"/>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3"/>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3"/>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3"/>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3"/>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3"/>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3"/>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3"/>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3"/>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3"/>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3"/>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3"/>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3"/>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3"/>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3"/>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3"/>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3"/>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3"/>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3"/>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3"/>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3"/>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3"/>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3"/>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3"/>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3"/>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3"/>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3"/>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3"/>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3"/>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3"/>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3"/>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3"/>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3"/>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3"/>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3"/>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3"/>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3"/>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3"/>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3"/>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3"/>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3"/>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3"/>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3"/>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3"/>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3"/>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3"/>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3"/>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3"/>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3"/>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3"/>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3"/>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3"/>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3"/>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3"/>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3"/>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3"/>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3"/>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3"/>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3"/>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3"/>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07" name="Google Shape;3107;p43"/>
          <p:cNvCxnSpPr/>
          <p:nvPr/>
        </p:nvCxnSpPr>
        <p:spPr>
          <a:xfrm>
            <a:off x="8355450" y="9450"/>
            <a:ext cx="0" cy="25599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TITLE_AND_TWO_COLUMNS_1_2_1_1_1_2">
    <p:spTree>
      <p:nvGrpSpPr>
        <p:cNvPr id="3108" name="Shape 3108"/>
        <p:cNvGrpSpPr/>
        <p:nvPr/>
      </p:nvGrpSpPr>
      <p:grpSpPr>
        <a:xfrm>
          <a:off x="0" y="0"/>
          <a:ext cx="0" cy="0"/>
          <a:chOff x="0" y="0"/>
          <a:chExt cx="0" cy="0"/>
        </a:xfrm>
      </p:grpSpPr>
      <p:cxnSp>
        <p:nvCxnSpPr>
          <p:cNvPr id="3109" name="Google Shape;3109;p44"/>
          <p:cNvCxnSpPr/>
          <p:nvPr/>
        </p:nvCxnSpPr>
        <p:spPr>
          <a:xfrm>
            <a:off x="8570950" y="0"/>
            <a:ext cx="0" cy="1663200"/>
          </a:xfrm>
          <a:prstGeom prst="straightConnector1">
            <a:avLst/>
          </a:prstGeom>
          <a:noFill/>
          <a:ln cap="flat" cmpd="sng" w="9525">
            <a:solidFill>
              <a:schemeClr val="dk1"/>
            </a:solidFill>
            <a:prstDash val="solid"/>
            <a:round/>
            <a:headEnd len="med" w="med" type="none"/>
            <a:tailEnd len="med" w="med" type="none"/>
          </a:ln>
        </p:spPr>
      </p:cxnSp>
      <p:sp>
        <p:nvSpPr>
          <p:cNvPr id="3110" name="Google Shape;3110;p44"/>
          <p:cNvSpPr/>
          <p:nvPr/>
        </p:nvSpPr>
        <p:spPr>
          <a:xfrm>
            <a:off x="8403715" y="1391578"/>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1" name="Google Shape;3111;p44"/>
          <p:cNvGrpSpPr/>
          <p:nvPr/>
        </p:nvGrpSpPr>
        <p:grpSpPr>
          <a:xfrm>
            <a:off x="7912658" y="-9"/>
            <a:ext cx="555940" cy="467056"/>
            <a:chOff x="1655600" y="1342675"/>
            <a:chExt cx="415625" cy="349175"/>
          </a:xfrm>
        </p:grpSpPr>
        <p:sp>
          <p:nvSpPr>
            <p:cNvPr id="3112" name="Google Shape;3112;p44"/>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4"/>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4"/>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4"/>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4"/>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4"/>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4"/>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4"/>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4"/>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4"/>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4"/>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4"/>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4"/>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4"/>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4"/>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4"/>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4"/>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4"/>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4"/>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4"/>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4"/>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4"/>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4"/>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4"/>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4"/>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4"/>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4"/>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4"/>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4"/>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4"/>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4"/>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4"/>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4"/>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4"/>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4"/>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4"/>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4"/>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4"/>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4"/>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4"/>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4"/>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4"/>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4"/>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4"/>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4"/>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4"/>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4"/>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4"/>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4"/>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4"/>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4"/>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4"/>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4"/>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4"/>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4"/>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4"/>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4"/>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4"/>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4"/>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4"/>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4"/>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4"/>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4"/>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4"/>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6" name="Google Shape;3176;p44"/>
          <p:cNvSpPr/>
          <p:nvPr/>
        </p:nvSpPr>
        <p:spPr>
          <a:xfrm>
            <a:off x="6852626" y="677006"/>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4"/>
          <p:cNvSpPr/>
          <p:nvPr/>
        </p:nvSpPr>
        <p:spPr>
          <a:xfrm rot="5400000">
            <a:off x="580899" y="4194150"/>
            <a:ext cx="368466" cy="15302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5" name="Shape 225"/>
        <p:cNvGrpSpPr/>
        <p:nvPr/>
      </p:nvGrpSpPr>
      <p:grpSpPr>
        <a:xfrm>
          <a:off x="0" y="0"/>
          <a:ext cx="0" cy="0"/>
          <a:chOff x="0" y="0"/>
          <a:chExt cx="0" cy="0"/>
        </a:xfrm>
      </p:grpSpPr>
      <p:sp>
        <p:nvSpPr>
          <p:cNvPr id="226" name="Google Shape;226;p6"/>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7" name="Google Shape;227;p6"/>
          <p:cNvSpPr/>
          <p:nvPr/>
        </p:nvSpPr>
        <p:spPr>
          <a:xfrm>
            <a:off x="8700596" y="885330"/>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6"/>
          <p:cNvGrpSpPr/>
          <p:nvPr/>
        </p:nvGrpSpPr>
        <p:grpSpPr>
          <a:xfrm>
            <a:off x="8291364" y="131329"/>
            <a:ext cx="555934" cy="466650"/>
            <a:chOff x="4723089" y="2279829"/>
            <a:chExt cx="555934" cy="466650"/>
          </a:xfrm>
        </p:grpSpPr>
        <p:sp>
          <p:nvSpPr>
            <p:cNvPr id="229" name="Google Shape;229;p6"/>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6"/>
          <p:cNvSpPr/>
          <p:nvPr/>
        </p:nvSpPr>
        <p:spPr>
          <a:xfrm>
            <a:off x="9007800" y="0"/>
            <a:ext cx="136201" cy="1645718"/>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4" name="Shape 294"/>
        <p:cNvGrpSpPr/>
        <p:nvPr/>
      </p:nvGrpSpPr>
      <p:grpSpPr>
        <a:xfrm>
          <a:off x="0" y="0"/>
          <a:ext cx="0" cy="0"/>
          <a:chOff x="0" y="0"/>
          <a:chExt cx="0" cy="0"/>
        </a:xfrm>
      </p:grpSpPr>
      <p:cxnSp>
        <p:nvCxnSpPr>
          <p:cNvPr id="295" name="Google Shape;295;p7"/>
          <p:cNvCxnSpPr/>
          <p:nvPr/>
        </p:nvCxnSpPr>
        <p:spPr>
          <a:xfrm rot="10800000">
            <a:off x="8057675" y="1840400"/>
            <a:ext cx="0" cy="4203600"/>
          </a:xfrm>
          <a:prstGeom prst="straightConnector1">
            <a:avLst/>
          </a:prstGeom>
          <a:noFill/>
          <a:ln cap="flat" cmpd="sng" w="9525">
            <a:solidFill>
              <a:schemeClr val="dk1"/>
            </a:solidFill>
            <a:prstDash val="solid"/>
            <a:round/>
            <a:headEnd len="med" w="med" type="none"/>
            <a:tailEnd len="med" w="med" type="none"/>
          </a:ln>
        </p:spPr>
      </p:cxnSp>
      <p:sp>
        <p:nvSpPr>
          <p:cNvPr id="296" name="Google Shape;296;p7"/>
          <p:cNvSpPr/>
          <p:nvPr/>
        </p:nvSpPr>
        <p:spPr>
          <a:xfrm>
            <a:off x="990474" y="1121063"/>
            <a:ext cx="719331" cy="719331"/>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1128446" y="1278780"/>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1571862"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8197846" y="3552992"/>
            <a:ext cx="719361" cy="1601274"/>
          </a:xfrm>
          <a:custGeom>
            <a:rect b="b" l="l" r="r" t="t"/>
            <a:pathLst>
              <a:path extrusionOk="0" h="47885" w="21512">
                <a:moveTo>
                  <a:pt x="1" y="0"/>
                </a:moveTo>
                <a:lnTo>
                  <a:pt x="1" y="47885"/>
                </a:lnTo>
                <a:lnTo>
                  <a:pt x="21512" y="47885"/>
                </a:lnTo>
                <a:lnTo>
                  <a:pt x="21512" y="0"/>
                </a:lnTo>
                <a:close/>
              </a:path>
            </a:pathLst>
          </a:custGeom>
          <a:solidFill>
            <a:srgbClr val="0065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6273086" y="4361191"/>
            <a:ext cx="2870924" cy="358076"/>
          </a:xfrm>
          <a:custGeom>
            <a:rect b="b" l="l" r="r" t="t"/>
            <a:pathLst>
              <a:path extrusionOk="0" h="10708" w="85853">
                <a:moveTo>
                  <a:pt x="1" y="0"/>
                </a:moveTo>
                <a:lnTo>
                  <a:pt x="1" y="10708"/>
                </a:lnTo>
                <a:lnTo>
                  <a:pt x="85853" y="10708"/>
                </a:lnTo>
                <a:lnTo>
                  <a:pt x="85853" y="0"/>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7"/>
          <p:cNvGrpSpPr/>
          <p:nvPr/>
        </p:nvGrpSpPr>
        <p:grpSpPr>
          <a:xfrm>
            <a:off x="8279551" y="180541"/>
            <a:ext cx="555940" cy="467056"/>
            <a:chOff x="1655600" y="1342675"/>
            <a:chExt cx="415625" cy="349175"/>
          </a:xfrm>
        </p:grpSpPr>
        <p:sp>
          <p:nvSpPr>
            <p:cNvPr id="302" name="Google Shape;302;p7"/>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7"/>
          <p:cNvSpPr/>
          <p:nvPr/>
        </p:nvSpPr>
        <p:spPr>
          <a:xfrm>
            <a:off x="1435650" y="3"/>
            <a:ext cx="136201" cy="2879229"/>
          </a:xfrm>
          <a:custGeom>
            <a:rect b="b" l="l" r="r" t="t"/>
            <a:pathLst>
              <a:path extrusionOk="0" h="62126" w="4073">
                <a:moveTo>
                  <a:pt x="0" y="0"/>
                </a:moveTo>
                <a:lnTo>
                  <a:pt x="0" y="62125"/>
                </a:lnTo>
                <a:lnTo>
                  <a:pt x="4072" y="62125"/>
                </a:lnTo>
                <a:lnTo>
                  <a:pt x="4072" y="0"/>
                </a:ln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0" y="1432096"/>
            <a:ext cx="1435658" cy="859963"/>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txBox="1"/>
          <p:nvPr>
            <p:ph type="title"/>
          </p:nvPr>
        </p:nvSpPr>
        <p:spPr>
          <a:xfrm>
            <a:off x="2006669" y="1024128"/>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9" name="Google Shape;369;p7"/>
          <p:cNvSpPr txBox="1"/>
          <p:nvPr>
            <p:ph idx="1" type="subTitle"/>
          </p:nvPr>
        </p:nvSpPr>
        <p:spPr>
          <a:xfrm>
            <a:off x="2002750" y="1753911"/>
            <a:ext cx="3871800" cy="149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0" name="Shape 370"/>
        <p:cNvGrpSpPr/>
        <p:nvPr/>
      </p:nvGrpSpPr>
      <p:grpSpPr>
        <a:xfrm>
          <a:off x="0" y="0"/>
          <a:ext cx="0" cy="0"/>
          <a:chOff x="0" y="0"/>
          <a:chExt cx="0" cy="0"/>
        </a:xfrm>
      </p:grpSpPr>
      <p:sp>
        <p:nvSpPr>
          <p:cNvPr id="371" name="Google Shape;371;p8"/>
          <p:cNvSpPr/>
          <p:nvPr/>
        </p:nvSpPr>
        <p:spPr>
          <a:xfrm>
            <a:off x="713237"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5683746" y="1223255"/>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5647330" y="0"/>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flipH="1">
            <a:off x="7174094" y="2066784"/>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flipH="1">
            <a:off x="5783523" y="1361877"/>
            <a:ext cx="2164003" cy="1311316"/>
          </a:xfrm>
          <a:custGeom>
            <a:rect b="b" l="l" r="r" t="t"/>
            <a:pathLst>
              <a:path extrusionOk="0" fill="none" h="39214" w="64713">
                <a:moveTo>
                  <a:pt x="1" y="39214"/>
                </a:moveTo>
                <a:lnTo>
                  <a:pt x="64713" y="1"/>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8137302" y="4443150"/>
            <a:ext cx="1046869" cy="165428"/>
          </a:xfrm>
          <a:custGeom>
            <a:rect b="b" l="l" r="r" t="t"/>
            <a:pathLst>
              <a:path extrusionOk="0" h="4947" w="21752">
                <a:moveTo>
                  <a:pt x="1" y="0"/>
                </a:moveTo>
                <a:lnTo>
                  <a:pt x="1" y="4947"/>
                </a:lnTo>
                <a:lnTo>
                  <a:pt x="21751" y="4947"/>
                </a:lnTo>
                <a:lnTo>
                  <a:pt x="21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8251141" y="4488751"/>
            <a:ext cx="379343" cy="332360"/>
          </a:xfrm>
          <a:custGeom>
            <a:rect b="b" l="l" r="r" t="t"/>
            <a:pathLst>
              <a:path extrusionOk="0" h="9939" w="11344">
                <a:moveTo>
                  <a:pt x="5679" y="0"/>
                </a:moveTo>
                <a:cubicBezTo>
                  <a:pt x="4013" y="0"/>
                  <a:pt x="2386" y="838"/>
                  <a:pt x="1450" y="2351"/>
                </a:cubicBezTo>
                <a:cubicBezTo>
                  <a:pt x="1" y="4687"/>
                  <a:pt x="719" y="7753"/>
                  <a:pt x="3055" y="9190"/>
                </a:cubicBezTo>
                <a:cubicBezTo>
                  <a:pt x="3872" y="9697"/>
                  <a:pt x="4778" y="9939"/>
                  <a:pt x="5673" y="9939"/>
                </a:cubicBezTo>
                <a:cubicBezTo>
                  <a:pt x="7336" y="9939"/>
                  <a:pt x="8959" y="9104"/>
                  <a:pt x="9894" y="7585"/>
                </a:cubicBezTo>
                <a:cubicBezTo>
                  <a:pt x="11343" y="5250"/>
                  <a:pt x="10612" y="2183"/>
                  <a:pt x="8289" y="746"/>
                </a:cubicBezTo>
                <a:cubicBezTo>
                  <a:pt x="7474" y="241"/>
                  <a:pt x="6571" y="0"/>
                  <a:pt x="5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8"/>
          <p:cNvGrpSpPr/>
          <p:nvPr/>
        </p:nvGrpSpPr>
        <p:grpSpPr>
          <a:xfrm>
            <a:off x="7883964" y="72854"/>
            <a:ext cx="555934" cy="466650"/>
            <a:chOff x="4723089" y="2279829"/>
            <a:chExt cx="555934" cy="466650"/>
          </a:xfrm>
        </p:grpSpPr>
        <p:sp>
          <p:nvSpPr>
            <p:cNvPr id="379" name="Google Shape;379;p8"/>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8"/>
          <p:cNvSpPr/>
          <p:nvPr/>
        </p:nvSpPr>
        <p:spPr>
          <a:xfrm flipH="1">
            <a:off x="8523952" y="0"/>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txBox="1"/>
          <p:nvPr>
            <p:ph type="title"/>
          </p:nvPr>
        </p:nvSpPr>
        <p:spPr>
          <a:xfrm>
            <a:off x="1494588" y="1320050"/>
            <a:ext cx="3751200" cy="27186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5" name="Shape 445"/>
        <p:cNvGrpSpPr/>
        <p:nvPr/>
      </p:nvGrpSpPr>
      <p:grpSpPr>
        <a:xfrm>
          <a:off x="0" y="0"/>
          <a:ext cx="0" cy="0"/>
          <a:chOff x="0" y="0"/>
          <a:chExt cx="0" cy="0"/>
        </a:xfrm>
      </p:grpSpPr>
      <p:sp>
        <p:nvSpPr>
          <p:cNvPr id="446" name="Google Shape;446;p9"/>
          <p:cNvSpPr/>
          <p:nvPr/>
        </p:nvSpPr>
        <p:spPr>
          <a:xfrm>
            <a:off x="3866378" y="3755928"/>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0" y="2021486"/>
            <a:ext cx="4033589" cy="550257"/>
          </a:xfrm>
          <a:custGeom>
            <a:rect b="b" l="l" r="r" t="t"/>
            <a:pathLst>
              <a:path extrusionOk="0" h="10708" w="85853">
                <a:moveTo>
                  <a:pt x="1" y="0"/>
                </a:moveTo>
                <a:lnTo>
                  <a:pt x="1" y="10708"/>
                </a:lnTo>
                <a:lnTo>
                  <a:pt x="85853" y="10708"/>
                </a:lnTo>
                <a:lnTo>
                  <a:pt x="85853" y="0"/>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9"/>
          <p:cNvGrpSpPr/>
          <p:nvPr/>
        </p:nvGrpSpPr>
        <p:grpSpPr>
          <a:xfrm>
            <a:off x="3331208" y="1414191"/>
            <a:ext cx="555940" cy="467056"/>
            <a:chOff x="1655600" y="1342675"/>
            <a:chExt cx="415625" cy="349175"/>
          </a:xfrm>
        </p:grpSpPr>
        <p:sp>
          <p:nvSpPr>
            <p:cNvPr id="449" name="Google Shape;449;p9"/>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9"/>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9"/>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9"/>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9"/>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9"/>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9"/>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9"/>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9"/>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9"/>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3" name="Google Shape;513;p9"/>
          <p:cNvCxnSpPr/>
          <p:nvPr/>
        </p:nvCxnSpPr>
        <p:spPr>
          <a:xfrm>
            <a:off x="4033563" y="9450"/>
            <a:ext cx="0" cy="3910800"/>
          </a:xfrm>
          <a:prstGeom prst="straightConnector1">
            <a:avLst/>
          </a:prstGeom>
          <a:noFill/>
          <a:ln cap="flat" cmpd="sng" w="9525">
            <a:solidFill>
              <a:schemeClr val="dk1"/>
            </a:solidFill>
            <a:prstDash val="solid"/>
            <a:round/>
            <a:headEnd len="med" w="med" type="none"/>
            <a:tailEnd len="med" w="med" type="none"/>
          </a:ln>
        </p:spPr>
      </p:cxnSp>
      <p:sp>
        <p:nvSpPr>
          <p:cNvPr id="514" name="Google Shape;514;p9"/>
          <p:cNvSpPr/>
          <p:nvPr/>
        </p:nvSpPr>
        <p:spPr>
          <a:xfrm>
            <a:off x="3721368" y="3596084"/>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9"/>
          <p:cNvSpPr/>
          <p:nvPr/>
        </p:nvSpPr>
        <p:spPr>
          <a:xfrm>
            <a:off x="8439893" y="2803"/>
            <a:ext cx="699732" cy="1073391"/>
          </a:xfrm>
          <a:custGeom>
            <a:rect b="b" l="l" r="r" t="t"/>
            <a:pathLst>
              <a:path extrusionOk="0" h="32099" w="20925">
                <a:moveTo>
                  <a:pt x="1869" y="0"/>
                </a:moveTo>
                <a:cubicBezTo>
                  <a:pt x="671" y="2647"/>
                  <a:pt x="1" y="7881"/>
                  <a:pt x="1" y="10971"/>
                </a:cubicBezTo>
                <a:cubicBezTo>
                  <a:pt x="1" y="22553"/>
                  <a:pt x="9331" y="31979"/>
                  <a:pt x="20925" y="32099"/>
                </a:cubicBezTo>
                <a:lnTo>
                  <a:pt x="20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9"/>
          <p:cNvSpPr txBox="1"/>
          <p:nvPr>
            <p:ph type="title"/>
          </p:nvPr>
        </p:nvSpPr>
        <p:spPr>
          <a:xfrm>
            <a:off x="713225" y="2024825"/>
            <a:ext cx="3321000" cy="54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17" name="Google Shape;517;p9"/>
          <p:cNvSpPr txBox="1"/>
          <p:nvPr>
            <p:ph idx="1" type="subTitle"/>
          </p:nvPr>
        </p:nvSpPr>
        <p:spPr>
          <a:xfrm>
            <a:off x="4937800" y="2219092"/>
            <a:ext cx="3502200" cy="2447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8" name="Shape 518"/>
        <p:cNvGrpSpPr/>
        <p:nvPr/>
      </p:nvGrpSpPr>
      <p:grpSpPr>
        <a:xfrm>
          <a:off x="0" y="0"/>
          <a:ext cx="0" cy="0"/>
          <a:chOff x="0" y="0"/>
          <a:chExt cx="0" cy="0"/>
        </a:xfrm>
      </p:grpSpPr>
      <p:sp>
        <p:nvSpPr>
          <p:cNvPr id="519" name="Google Shape;519;p10"/>
          <p:cNvSpPr/>
          <p:nvPr/>
        </p:nvSpPr>
        <p:spPr>
          <a:xfrm>
            <a:off x="0" y="1291350"/>
            <a:ext cx="3972900" cy="250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flipH="1">
            <a:off x="9" y="3807602"/>
            <a:ext cx="1454707" cy="273573"/>
          </a:xfrm>
          <a:custGeom>
            <a:rect b="b" l="l" r="r" t="t"/>
            <a:pathLst>
              <a:path extrusionOk="0" h="8181" w="43502">
                <a:moveTo>
                  <a:pt x="1" y="1"/>
                </a:moveTo>
                <a:lnTo>
                  <a:pt x="1" y="8181"/>
                </a:lnTo>
                <a:lnTo>
                  <a:pt x="43501" y="8181"/>
                </a:lnTo>
                <a:lnTo>
                  <a:pt x="435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flipH="1">
            <a:off x="17" y="3642209"/>
            <a:ext cx="727387" cy="165428"/>
          </a:xfrm>
          <a:custGeom>
            <a:rect b="b" l="l" r="r" t="t"/>
            <a:pathLst>
              <a:path extrusionOk="0" h="4947" w="21752">
                <a:moveTo>
                  <a:pt x="1" y="0"/>
                </a:moveTo>
                <a:lnTo>
                  <a:pt x="1" y="4947"/>
                </a:lnTo>
                <a:lnTo>
                  <a:pt x="21751" y="4947"/>
                </a:lnTo>
                <a:lnTo>
                  <a:pt x="21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txBox="1"/>
          <p:nvPr>
            <p:ph type="title"/>
          </p:nvPr>
        </p:nvSpPr>
        <p:spPr>
          <a:xfrm>
            <a:off x="712725" y="1291250"/>
            <a:ext cx="2990100" cy="25179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2800"/>
              <a:buNone/>
              <a:defRPr>
                <a:latin typeface="Hind"/>
                <a:ea typeface="Hind"/>
                <a:cs typeface="Hind"/>
                <a:sym typeface="Hind"/>
              </a:defRPr>
            </a:lvl2pPr>
            <a:lvl3pPr lvl="2">
              <a:spcBef>
                <a:spcPts val="0"/>
              </a:spcBef>
              <a:spcAft>
                <a:spcPts val="0"/>
              </a:spcAft>
              <a:buSzPts val="2800"/>
              <a:buNone/>
              <a:defRPr>
                <a:latin typeface="Hind"/>
                <a:ea typeface="Hind"/>
                <a:cs typeface="Hind"/>
                <a:sym typeface="Hind"/>
              </a:defRPr>
            </a:lvl3pPr>
            <a:lvl4pPr lvl="3">
              <a:spcBef>
                <a:spcPts val="0"/>
              </a:spcBef>
              <a:spcAft>
                <a:spcPts val="0"/>
              </a:spcAft>
              <a:buSzPts val="2800"/>
              <a:buNone/>
              <a:defRPr>
                <a:latin typeface="Hind"/>
                <a:ea typeface="Hind"/>
                <a:cs typeface="Hind"/>
                <a:sym typeface="Hind"/>
              </a:defRPr>
            </a:lvl4pPr>
            <a:lvl5pPr lvl="4">
              <a:spcBef>
                <a:spcPts val="0"/>
              </a:spcBef>
              <a:spcAft>
                <a:spcPts val="0"/>
              </a:spcAft>
              <a:buSzPts val="2800"/>
              <a:buNone/>
              <a:defRPr>
                <a:latin typeface="Hind"/>
                <a:ea typeface="Hind"/>
                <a:cs typeface="Hind"/>
                <a:sym typeface="Hind"/>
              </a:defRPr>
            </a:lvl5pPr>
            <a:lvl6pPr lvl="5">
              <a:spcBef>
                <a:spcPts val="0"/>
              </a:spcBef>
              <a:spcAft>
                <a:spcPts val="0"/>
              </a:spcAft>
              <a:buSzPts val="2800"/>
              <a:buNone/>
              <a:defRPr>
                <a:latin typeface="Hind"/>
                <a:ea typeface="Hind"/>
                <a:cs typeface="Hind"/>
                <a:sym typeface="Hind"/>
              </a:defRPr>
            </a:lvl6pPr>
            <a:lvl7pPr lvl="6">
              <a:spcBef>
                <a:spcPts val="0"/>
              </a:spcBef>
              <a:spcAft>
                <a:spcPts val="0"/>
              </a:spcAft>
              <a:buSzPts val="2800"/>
              <a:buNone/>
              <a:defRPr>
                <a:latin typeface="Hind"/>
                <a:ea typeface="Hind"/>
                <a:cs typeface="Hind"/>
                <a:sym typeface="Hind"/>
              </a:defRPr>
            </a:lvl7pPr>
            <a:lvl8pPr lvl="7">
              <a:spcBef>
                <a:spcPts val="0"/>
              </a:spcBef>
              <a:spcAft>
                <a:spcPts val="0"/>
              </a:spcAft>
              <a:buSzPts val="2800"/>
              <a:buNone/>
              <a:defRPr>
                <a:latin typeface="Hind"/>
                <a:ea typeface="Hind"/>
                <a:cs typeface="Hind"/>
                <a:sym typeface="Hind"/>
              </a:defRPr>
            </a:lvl8pPr>
            <a:lvl9pPr lvl="8">
              <a:spcBef>
                <a:spcPts val="0"/>
              </a:spcBef>
              <a:spcAft>
                <a:spcPts val="0"/>
              </a:spcAft>
              <a:buSzPts val="2800"/>
              <a:buNone/>
              <a:defRPr>
                <a:latin typeface="Hind"/>
                <a:ea typeface="Hind"/>
                <a:cs typeface="Hind"/>
                <a:sym typeface="Hin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7ECD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26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000"/>
              <a:buFont typeface="Teko"/>
              <a:buNone/>
              <a:defRPr sz="4000">
                <a:solidFill>
                  <a:schemeClr val="dk1"/>
                </a:solidFill>
                <a:latin typeface="Teko"/>
                <a:ea typeface="Teko"/>
                <a:cs typeface="Teko"/>
                <a:sym typeface="Tek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225" y="1152475"/>
            <a:ext cx="77268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indent="-317500" lvl="1" marL="9144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13.jpg"/><Relationship Id="rId6" Type="http://schemas.openxmlformats.org/officeDocument/2006/relationships/image" Target="../media/image7.jpg"/><Relationship Id="rId7"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4.png"/><Relationship Id="rId8" Type="http://schemas.openxmlformats.org/officeDocument/2006/relationships/image" Target="../media/image5.png"/><Relationship Id="rId10"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1" name="Shape 3181"/>
        <p:cNvGrpSpPr/>
        <p:nvPr/>
      </p:nvGrpSpPr>
      <p:grpSpPr>
        <a:xfrm>
          <a:off x="0" y="0"/>
          <a:ext cx="0" cy="0"/>
          <a:chOff x="0" y="0"/>
          <a:chExt cx="0" cy="0"/>
        </a:xfrm>
      </p:grpSpPr>
      <p:sp>
        <p:nvSpPr>
          <p:cNvPr id="3182" name="Google Shape;3182;p45"/>
          <p:cNvSpPr txBox="1"/>
          <p:nvPr>
            <p:ph idx="1" type="subTitle"/>
          </p:nvPr>
        </p:nvSpPr>
        <p:spPr>
          <a:xfrm>
            <a:off x="708600" y="3131225"/>
            <a:ext cx="7726800" cy="52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000"/>
              </a:spcAft>
              <a:buClr>
                <a:schemeClr val="dk1"/>
              </a:buClr>
              <a:buSzPts val="1100"/>
              <a:buFont typeface="Arial"/>
              <a:buNone/>
            </a:pPr>
            <a:r>
              <a:rPr lang="en"/>
              <a:t>Colleen Corrigan, Joyce Fang, Tyler Green, Jody Sunray</a:t>
            </a:r>
            <a:endParaRPr/>
          </a:p>
        </p:txBody>
      </p:sp>
      <p:pic>
        <p:nvPicPr>
          <p:cNvPr id="3183" name="Google Shape;3183;p45"/>
          <p:cNvPicPr preferRelativeResize="0"/>
          <p:nvPr/>
        </p:nvPicPr>
        <p:blipFill>
          <a:blip r:embed="rId3">
            <a:alphaModFix/>
          </a:blip>
          <a:stretch>
            <a:fillRect/>
          </a:stretch>
        </p:blipFill>
        <p:spPr>
          <a:xfrm flipH="1">
            <a:off x="5760201" y="2340025"/>
            <a:ext cx="734974" cy="734974"/>
          </a:xfrm>
          <a:prstGeom prst="rect">
            <a:avLst/>
          </a:prstGeom>
          <a:noFill/>
          <a:ln>
            <a:noFill/>
          </a:ln>
        </p:spPr>
      </p:pic>
      <p:pic>
        <p:nvPicPr>
          <p:cNvPr id="3184" name="Google Shape;3184;p45"/>
          <p:cNvPicPr preferRelativeResize="0"/>
          <p:nvPr/>
        </p:nvPicPr>
        <p:blipFill rotWithShape="1">
          <a:blip r:embed="rId4">
            <a:alphaModFix/>
          </a:blip>
          <a:srcRect b="36207" l="0" r="0" t="38655"/>
          <a:stretch/>
        </p:blipFill>
        <p:spPr>
          <a:xfrm>
            <a:off x="2504937" y="2340025"/>
            <a:ext cx="3372124" cy="8476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54"/>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3331" name="Google Shape;3331;p54"/>
          <p:cNvPicPr preferRelativeResize="0"/>
          <p:nvPr/>
        </p:nvPicPr>
        <p:blipFill>
          <a:blip r:embed="rId3">
            <a:alphaModFix/>
          </a:blip>
          <a:stretch>
            <a:fillRect/>
          </a:stretch>
        </p:blipFill>
        <p:spPr>
          <a:xfrm>
            <a:off x="1024550" y="1375650"/>
            <a:ext cx="4864049" cy="3192625"/>
          </a:xfrm>
          <a:prstGeom prst="rect">
            <a:avLst/>
          </a:prstGeom>
          <a:noFill/>
          <a:ln>
            <a:noFill/>
          </a:ln>
        </p:spPr>
      </p:pic>
      <p:pic>
        <p:nvPicPr>
          <p:cNvPr id="3332" name="Google Shape;3332;p54"/>
          <p:cNvPicPr preferRelativeResize="0"/>
          <p:nvPr/>
        </p:nvPicPr>
        <p:blipFill>
          <a:blip r:embed="rId4">
            <a:alphaModFix/>
          </a:blip>
          <a:stretch>
            <a:fillRect/>
          </a:stretch>
        </p:blipFill>
        <p:spPr>
          <a:xfrm>
            <a:off x="6081424" y="859000"/>
            <a:ext cx="1902150" cy="3937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6" name="Shape 3336"/>
        <p:cNvGrpSpPr/>
        <p:nvPr/>
      </p:nvGrpSpPr>
      <p:grpSpPr>
        <a:xfrm>
          <a:off x="0" y="0"/>
          <a:ext cx="0" cy="0"/>
          <a:chOff x="0" y="0"/>
          <a:chExt cx="0" cy="0"/>
        </a:xfrm>
      </p:grpSpPr>
      <p:pic>
        <p:nvPicPr>
          <p:cNvPr id="3337" name="Google Shape;3337;p55"/>
          <p:cNvPicPr preferRelativeResize="0"/>
          <p:nvPr/>
        </p:nvPicPr>
        <p:blipFill>
          <a:blip r:embed="rId3">
            <a:alphaModFix/>
          </a:blip>
          <a:stretch>
            <a:fillRect/>
          </a:stretch>
        </p:blipFill>
        <p:spPr>
          <a:xfrm>
            <a:off x="2788600" y="1195212"/>
            <a:ext cx="1600050" cy="3312475"/>
          </a:xfrm>
          <a:prstGeom prst="rect">
            <a:avLst/>
          </a:prstGeom>
          <a:noFill/>
          <a:ln>
            <a:noFill/>
          </a:ln>
        </p:spPr>
      </p:pic>
      <p:pic>
        <p:nvPicPr>
          <p:cNvPr id="3338" name="Google Shape;3338;p55"/>
          <p:cNvPicPr preferRelativeResize="0"/>
          <p:nvPr/>
        </p:nvPicPr>
        <p:blipFill>
          <a:blip r:embed="rId3">
            <a:alphaModFix/>
          </a:blip>
          <a:stretch>
            <a:fillRect/>
          </a:stretch>
        </p:blipFill>
        <p:spPr>
          <a:xfrm>
            <a:off x="4776013" y="1198725"/>
            <a:ext cx="1600050" cy="3312475"/>
          </a:xfrm>
          <a:prstGeom prst="rect">
            <a:avLst/>
          </a:prstGeom>
          <a:noFill/>
          <a:ln>
            <a:noFill/>
          </a:ln>
        </p:spPr>
      </p:pic>
      <p:pic>
        <p:nvPicPr>
          <p:cNvPr id="3339" name="Google Shape;3339;p55"/>
          <p:cNvPicPr preferRelativeResize="0"/>
          <p:nvPr/>
        </p:nvPicPr>
        <p:blipFill>
          <a:blip r:embed="rId3">
            <a:alphaModFix/>
          </a:blip>
          <a:stretch>
            <a:fillRect/>
          </a:stretch>
        </p:blipFill>
        <p:spPr>
          <a:xfrm>
            <a:off x="6742763" y="1195212"/>
            <a:ext cx="1600050" cy="3312475"/>
          </a:xfrm>
          <a:prstGeom prst="rect">
            <a:avLst/>
          </a:prstGeom>
          <a:noFill/>
          <a:ln>
            <a:noFill/>
          </a:ln>
        </p:spPr>
      </p:pic>
      <p:pic>
        <p:nvPicPr>
          <p:cNvPr id="3340" name="Google Shape;3340;p55"/>
          <p:cNvPicPr preferRelativeResize="0"/>
          <p:nvPr/>
        </p:nvPicPr>
        <p:blipFill>
          <a:blip r:embed="rId3">
            <a:alphaModFix/>
          </a:blip>
          <a:stretch>
            <a:fillRect/>
          </a:stretch>
        </p:blipFill>
        <p:spPr>
          <a:xfrm>
            <a:off x="801188" y="1198725"/>
            <a:ext cx="1600050" cy="3312475"/>
          </a:xfrm>
          <a:prstGeom prst="rect">
            <a:avLst/>
          </a:prstGeom>
          <a:noFill/>
          <a:ln>
            <a:noFill/>
          </a:ln>
        </p:spPr>
      </p:pic>
      <p:sp>
        <p:nvSpPr>
          <p:cNvPr id="3341" name="Google Shape;3341;p55"/>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DESIGN</a:t>
            </a:r>
            <a:endParaRPr/>
          </a:p>
        </p:txBody>
      </p:sp>
      <p:pic>
        <p:nvPicPr>
          <p:cNvPr id="3342" name="Google Shape;3342;p55"/>
          <p:cNvPicPr preferRelativeResize="0"/>
          <p:nvPr/>
        </p:nvPicPr>
        <p:blipFill rotWithShape="1">
          <a:blip r:embed="rId4">
            <a:alphaModFix/>
          </a:blip>
          <a:srcRect b="3269" l="0" r="0" t="0"/>
          <a:stretch/>
        </p:blipFill>
        <p:spPr>
          <a:xfrm>
            <a:off x="2851862" y="1507700"/>
            <a:ext cx="1473524" cy="2662324"/>
          </a:xfrm>
          <a:prstGeom prst="rect">
            <a:avLst/>
          </a:prstGeom>
          <a:noFill/>
          <a:ln>
            <a:noFill/>
          </a:ln>
        </p:spPr>
      </p:pic>
      <p:pic>
        <p:nvPicPr>
          <p:cNvPr id="3343" name="Google Shape;3343;p55"/>
          <p:cNvPicPr preferRelativeResize="0"/>
          <p:nvPr/>
        </p:nvPicPr>
        <p:blipFill>
          <a:blip r:embed="rId5">
            <a:alphaModFix/>
          </a:blip>
          <a:stretch>
            <a:fillRect/>
          </a:stretch>
        </p:blipFill>
        <p:spPr>
          <a:xfrm>
            <a:off x="4839263" y="1549550"/>
            <a:ext cx="1473525" cy="2662325"/>
          </a:xfrm>
          <a:prstGeom prst="rect">
            <a:avLst/>
          </a:prstGeom>
          <a:noFill/>
          <a:ln>
            <a:noFill/>
          </a:ln>
        </p:spPr>
      </p:pic>
      <p:pic>
        <p:nvPicPr>
          <p:cNvPr id="3344" name="Google Shape;3344;p55"/>
          <p:cNvPicPr preferRelativeResize="0"/>
          <p:nvPr/>
        </p:nvPicPr>
        <p:blipFill>
          <a:blip r:embed="rId6">
            <a:alphaModFix/>
          </a:blip>
          <a:stretch>
            <a:fillRect/>
          </a:stretch>
        </p:blipFill>
        <p:spPr>
          <a:xfrm>
            <a:off x="6806013" y="1527300"/>
            <a:ext cx="1473525" cy="2662325"/>
          </a:xfrm>
          <a:prstGeom prst="rect">
            <a:avLst/>
          </a:prstGeom>
          <a:noFill/>
          <a:ln>
            <a:noFill/>
          </a:ln>
        </p:spPr>
      </p:pic>
      <p:pic>
        <p:nvPicPr>
          <p:cNvPr id="3345" name="Google Shape;3345;p55"/>
          <p:cNvPicPr preferRelativeResize="0"/>
          <p:nvPr/>
        </p:nvPicPr>
        <p:blipFill>
          <a:blip r:embed="rId7">
            <a:alphaModFix/>
          </a:blip>
          <a:stretch>
            <a:fillRect/>
          </a:stretch>
        </p:blipFill>
        <p:spPr>
          <a:xfrm>
            <a:off x="864460" y="1539900"/>
            <a:ext cx="1473503" cy="2630124"/>
          </a:xfrm>
          <a:prstGeom prst="rect">
            <a:avLst/>
          </a:prstGeom>
          <a:noFill/>
          <a:ln>
            <a:noFill/>
          </a:ln>
        </p:spPr>
      </p:pic>
      <p:sp>
        <p:nvSpPr>
          <p:cNvPr id="3346" name="Google Shape;3346;p55"/>
          <p:cNvSpPr txBox="1"/>
          <p:nvPr>
            <p:ph idx="4294967295" type="subTitle"/>
          </p:nvPr>
        </p:nvSpPr>
        <p:spPr>
          <a:xfrm>
            <a:off x="737063" y="4452308"/>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latin typeface="Teko"/>
                <a:ea typeface="Teko"/>
                <a:cs typeface="Teko"/>
                <a:sym typeface="Teko"/>
              </a:rPr>
              <a:t>HOME</a:t>
            </a:r>
            <a:endParaRPr sz="2200">
              <a:latin typeface="Teko"/>
              <a:ea typeface="Teko"/>
              <a:cs typeface="Teko"/>
              <a:sym typeface="Teko"/>
            </a:endParaRPr>
          </a:p>
        </p:txBody>
      </p:sp>
      <p:sp>
        <p:nvSpPr>
          <p:cNvPr id="3347" name="Google Shape;3347;p55"/>
          <p:cNvSpPr txBox="1"/>
          <p:nvPr>
            <p:ph idx="4294967295" type="subTitle"/>
          </p:nvPr>
        </p:nvSpPr>
        <p:spPr>
          <a:xfrm>
            <a:off x="2724463" y="4452308"/>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latin typeface="Teko"/>
                <a:ea typeface="Teko"/>
                <a:cs typeface="Teko"/>
                <a:sym typeface="Teko"/>
              </a:rPr>
              <a:t>ADD TOY</a:t>
            </a:r>
            <a:endParaRPr sz="2200">
              <a:latin typeface="Teko"/>
              <a:ea typeface="Teko"/>
              <a:cs typeface="Teko"/>
              <a:sym typeface="Teko"/>
            </a:endParaRPr>
          </a:p>
        </p:txBody>
      </p:sp>
      <p:sp>
        <p:nvSpPr>
          <p:cNvPr id="3348" name="Google Shape;3348;p55"/>
          <p:cNvSpPr txBox="1"/>
          <p:nvPr>
            <p:ph idx="4294967295" type="subTitle"/>
          </p:nvPr>
        </p:nvSpPr>
        <p:spPr>
          <a:xfrm>
            <a:off x="4733613" y="4452308"/>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latin typeface="Teko"/>
                <a:ea typeface="Teko"/>
                <a:cs typeface="Teko"/>
                <a:sym typeface="Teko"/>
              </a:rPr>
              <a:t>NOTIFICATIONS</a:t>
            </a:r>
            <a:endParaRPr sz="2200">
              <a:latin typeface="Teko"/>
              <a:ea typeface="Teko"/>
              <a:cs typeface="Teko"/>
              <a:sym typeface="Teko"/>
            </a:endParaRPr>
          </a:p>
        </p:txBody>
      </p:sp>
      <p:sp>
        <p:nvSpPr>
          <p:cNvPr id="3349" name="Google Shape;3349;p55"/>
          <p:cNvSpPr txBox="1"/>
          <p:nvPr>
            <p:ph idx="4294967295" type="subTitle"/>
          </p:nvPr>
        </p:nvSpPr>
        <p:spPr>
          <a:xfrm>
            <a:off x="6678625" y="4452308"/>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latin typeface="Teko"/>
                <a:ea typeface="Teko"/>
                <a:cs typeface="Teko"/>
                <a:sym typeface="Teko"/>
              </a:rPr>
              <a:t>PROFILE</a:t>
            </a:r>
            <a:endParaRPr sz="2200">
              <a:latin typeface="Teko"/>
              <a:ea typeface="Teko"/>
              <a:cs typeface="Teko"/>
              <a:sym typeface="Tek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3" name="Shape 3353"/>
        <p:cNvGrpSpPr/>
        <p:nvPr/>
      </p:nvGrpSpPr>
      <p:grpSpPr>
        <a:xfrm>
          <a:off x="0" y="0"/>
          <a:ext cx="0" cy="0"/>
          <a:chOff x="0" y="0"/>
          <a:chExt cx="0" cy="0"/>
        </a:xfrm>
      </p:grpSpPr>
      <p:sp>
        <p:nvSpPr>
          <p:cNvPr id="3354" name="Google Shape;3354;p56"/>
          <p:cNvSpPr txBox="1"/>
          <p:nvPr>
            <p:ph type="title"/>
          </p:nvPr>
        </p:nvSpPr>
        <p:spPr>
          <a:xfrm>
            <a:off x="713225" y="445025"/>
            <a:ext cx="595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STRUCTURE</a:t>
            </a:r>
            <a:endParaRPr/>
          </a:p>
        </p:txBody>
      </p:sp>
      <p:grpSp>
        <p:nvGrpSpPr>
          <p:cNvPr id="3355" name="Google Shape;3355;p56"/>
          <p:cNvGrpSpPr/>
          <p:nvPr/>
        </p:nvGrpSpPr>
        <p:grpSpPr>
          <a:xfrm>
            <a:off x="970558" y="1457194"/>
            <a:ext cx="6275189" cy="3049005"/>
            <a:chOff x="713229" y="1378960"/>
            <a:chExt cx="5502138" cy="2188176"/>
          </a:xfrm>
        </p:grpSpPr>
        <p:cxnSp>
          <p:nvCxnSpPr>
            <p:cNvPr id="3356" name="Google Shape;3356;p56"/>
            <p:cNvCxnSpPr>
              <a:stCxn id="3357" idx="2"/>
              <a:endCxn id="3358" idx="0"/>
            </p:cNvCxnSpPr>
            <p:nvPr/>
          </p:nvCxnSpPr>
          <p:spPr>
            <a:xfrm flipH="1" rot="-5400000">
              <a:off x="3474811" y="2119215"/>
              <a:ext cx="446100" cy="1585800"/>
            </a:xfrm>
            <a:prstGeom prst="bentConnector3">
              <a:avLst>
                <a:gd fmla="val 49996" name="adj1"/>
              </a:avLst>
            </a:prstGeom>
            <a:noFill/>
            <a:ln cap="flat" cmpd="sng" w="28575">
              <a:solidFill>
                <a:srgbClr val="C2C2C2"/>
              </a:solidFill>
              <a:prstDash val="solid"/>
              <a:round/>
              <a:headEnd len="sm" w="sm" type="none"/>
              <a:tailEnd len="sm" w="sm" type="none"/>
            </a:ln>
          </p:spPr>
        </p:cxnSp>
        <p:sp>
          <p:nvSpPr>
            <p:cNvPr id="3358" name="Google Shape;3358;p56"/>
            <p:cNvSpPr/>
            <p:nvPr/>
          </p:nvSpPr>
          <p:spPr>
            <a:xfrm>
              <a:off x="3918732" y="3135129"/>
              <a:ext cx="1144200" cy="432000"/>
            </a:xfrm>
            <a:prstGeom prst="roundRect">
              <a:avLst>
                <a:gd fmla="val 50000" name="adj"/>
              </a:avLst>
            </a:prstGeom>
            <a:solidFill>
              <a:srgbClr val="FBBA00"/>
            </a:solidFill>
            <a:ln cap="flat" cmpd="sng" w="2857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universal</a:t>
              </a:r>
              <a:endParaRPr>
                <a:solidFill>
                  <a:srgbClr val="FFFFFF"/>
                </a:solidFill>
                <a:latin typeface="Hind"/>
                <a:ea typeface="Hind"/>
                <a:cs typeface="Hind"/>
                <a:sym typeface="Hind"/>
              </a:endParaRPr>
            </a:p>
          </p:txBody>
        </p:sp>
        <p:grpSp>
          <p:nvGrpSpPr>
            <p:cNvPr id="3359" name="Google Shape;3359;p56"/>
            <p:cNvGrpSpPr/>
            <p:nvPr/>
          </p:nvGrpSpPr>
          <p:grpSpPr>
            <a:xfrm>
              <a:off x="713229" y="1378960"/>
              <a:ext cx="5502138" cy="2188176"/>
              <a:chOff x="525504" y="2667727"/>
              <a:chExt cx="1542209" cy="633611"/>
            </a:xfrm>
          </p:grpSpPr>
          <p:cxnSp>
            <p:nvCxnSpPr>
              <p:cNvPr id="3360" name="Google Shape;3360;p56"/>
              <p:cNvCxnSpPr>
                <a:stCxn id="3361" idx="2"/>
                <a:endCxn id="3362" idx="0"/>
              </p:cNvCxnSpPr>
              <p:nvPr/>
            </p:nvCxnSpPr>
            <p:spPr>
              <a:xfrm flipH="1" rot="-5400000">
                <a:off x="1643514" y="2658427"/>
                <a:ext cx="129300" cy="398100"/>
              </a:xfrm>
              <a:prstGeom prst="bentConnector3">
                <a:avLst>
                  <a:gd fmla="val 49944" name="adj1"/>
                </a:avLst>
              </a:prstGeom>
              <a:noFill/>
              <a:ln cap="flat" cmpd="sng" w="28575">
                <a:solidFill>
                  <a:srgbClr val="C2C2C2"/>
                </a:solidFill>
                <a:prstDash val="solid"/>
                <a:round/>
                <a:headEnd len="sm" w="sm" type="none"/>
                <a:tailEnd len="sm" w="sm" type="none"/>
              </a:ln>
            </p:spPr>
          </p:cxnSp>
          <p:cxnSp>
            <p:nvCxnSpPr>
              <p:cNvPr id="3363" name="Google Shape;3363;p56"/>
              <p:cNvCxnSpPr>
                <a:stCxn id="3357" idx="0"/>
                <a:endCxn id="3361" idx="2"/>
              </p:cNvCxnSpPr>
              <p:nvPr/>
            </p:nvCxnSpPr>
            <p:spPr>
              <a:xfrm rot="-5400000">
                <a:off x="1259830" y="2672682"/>
                <a:ext cx="129300" cy="369300"/>
              </a:xfrm>
              <a:prstGeom prst="bentConnector3">
                <a:avLst>
                  <a:gd fmla="val 49944" name="adj1"/>
                </a:avLst>
              </a:prstGeom>
              <a:noFill/>
              <a:ln cap="flat" cmpd="sng" w="28575">
                <a:solidFill>
                  <a:srgbClr val="C2C2C2"/>
                </a:solidFill>
                <a:prstDash val="solid"/>
                <a:round/>
                <a:headEnd len="sm" w="sm" type="none"/>
                <a:tailEnd len="sm" w="sm" type="none"/>
              </a:ln>
            </p:spPr>
          </p:cxnSp>
          <p:cxnSp>
            <p:nvCxnSpPr>
              <p:cNvPr id="3364" name="Google Shape;3364;p56"/>
              <p:cNvCxnSpPr>
                <a:stCxn id="3357" idx="2"/>
                <a:endCxn id="3365" idx="0"/>
              </p:cNvCxnSpPr>
              <p:nvPr/>
            </p:nvCxnSpPr>
            <p:spPr>
              <a:xfrm rot="5400000">
                <a:off x="1074580" y="3111132"/>
                <a:ext cx="129300" cy="1200"/>
              </a:xfrm>
              <a:prstGeom prst="bentConnector3">
                <a:avLst>
                  <a:gd fmla="val 49944" name="adj1"/>
                </a:avLst>
              </a:prstGeom>
              <a:noFill/>
              <a:ln cap="flat" cmpd="sng" w="28575">
                <a:solidFill>
                  <a:srgbClr val="C2C2C2"/>
                </a:solidFill>
                <a:prstDash val="solid"/>
                <a:round/>
                <a:headEnd len="sm" w="sm" type="none"/>
                <a:tailEnd len="sm" w="sm" type="none"/>
              </a:ln>
            </p:spPr>
          </p:cxnSp>
          <p:cxnSp>
            <p:nvCxnSpPr>
              <p:cNvPr id="3366" name="Google Shape;3366;p56"/>
              <p:cNvCxnSpPr>
                <a:stCxn id="3367" idx="0"/>
                <a:endCxn id="3357" idx="2"/>
              </p:cNvCxnSpPr>
              <p:nvPr/>
            </p:nvCxnSpPr>
            <p:spPr>
              <a:xfrm rot="-5400000">
                <a:off x="848154" y="2884638"/>
                <a:ext cx="129300" cy="453900"/>
              </a:xfrm>
              <a:prstGeom prst="bentConnector3">
                <a:avLst>
                  <a:gd fmla="val 49944" name="adj1"/>
                </a:avLst>
              </a:prstGeom>
              <a:noFill/>
              <a:ln cap="flat" cmpd="sng" w="28575">
                <a:solidFill>
                  <a:srgbClr val="C2C2C2"/>
                </a:solidFill>
                <a:prstDash val="solid"/>
                <a:round/>
                <a:headEnd len="sm" w="sm" type="none"/>
                <a:tailEnd len="sm" w="sm" type="none"/>
              </a:ln>
            </p:spPr>
          </p:cxnSp>
          <p:sp>
            <p:nvSpPr>
              <p:cNvPr id="3367" name="Google Shape;3367;p56"/>
              <p:cNvSpPr/>
              <p:nvPr/>
            </p:nvSpPr>
            <p:spPr>
              <a:xfrm>
                <a:off x="525504" y="3176238"/>
                <a:ext cx="320700" cy="125100"/>
              </a:xfrm>
              <a:prstGeom prst="roundRect">
                <a:avLst>
                  <a:gd fmla="val 50000" name="adj"/>
                </a:avLst>
              </a:prstGeom>
              <a:solidFill>
                <a:srgbClr val="FBBA00"/>
              </a:solidFill>
              <a:ln cap="flat" cmpd="sng" w="2857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pages</a:t>
                </a:r>
                <a:endParaRPr>
                  <a:solidFill>
                    <a:srgbClr val="FFFFFF"/>
                  </a:solidFill>
                  <a:latin typeface="Hind"/>
                  <a:ea typeface="Hind"/>
                  <a:cs typeface="Hind"/>
                  <a:sym typeface="Hind"/>
                </a:endParaRPr>
              </a:p>
            </p:txBody>
          </p:sp>
          <p:sp>
            <p:nvSpPr>
              <p:cNvPr id="3365" name="Google Shape;3365;p56"/>
              <p:cNvSpPr/>
              <p:nvPr/>
            </p:nvSpPr>
            <p:spPr>
              <a:xfrm>
                <a:off x="978380" y="3176238"/>
                <a:ext cx="320700" cy="125100"/>
              </a:xfrm>
              <a:prstGeom prst="roundRect">
                <a:avLst>
                  <a:gd fmla="val 50000" name="adj"/>
                </a:avLst>
              </a:prstGeom>
              <a:solidFill>
                <a:srgbClr val="FBBA00"/>
              </a:solidFill>
              <a:ln cap="flat" cmpd="sng" w="2857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services</a:t>
                </a:r>
                <a:endParaRPr>
                  <a:solidFill>
                    <a:srgbClr val="FFFFFF"/>
                  </a:solidFill>
                  <a:latin typeface="Hind"/>
                  <a:ea typeface="Hind"/>
                  <a:cs typeface="Hind"/>
                  <a:sym typeface="Hind"/>
                </a:endParaRPr>
              </a:p>
            </p:txBody>
          </p:sp>
          <p:sp>
            <p:nvSpPr>
              <p:cNvPr id="3362" name="Google Shape;3362;p56"/>
              <p:cNvSpPr/>
              <p:nvPr/>
            </p:nvSpPr>
            <p:spPr>
              <a:xfrm>
                <a:off x="1747013" y="2921982"/>
                <a:ext cx="320700" cy="1251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shared</a:t>
                </a:r>
                <a:endParaRPr>
                  <a:solidFill>
                    <a:srgbClr val="FFFFFF"/>
                  </a:solidFill>
                  <a:latin typeface="Hind"/>
                  <a:ea typeface="Hind"/>
                  <a:cs typeface="Hind"/>
                  <a:sym typeface="Hind"/>
                </a:endParaRPr>
              </a:p>
            </p:txBody>
          </p:sp>
          <p:sp>
            <p:nvSpPr>
              <p:cNvPr id="3357" name="Google Shape;3357;p56"/>
              <p:cNvSpPr/>
              <p:nvPr/>
            </p:nvSpPr>
            <p:spPr>
              <a:xfrm>
                <a:off x="979480" y="2921982"/>
                <a:ext cx="320700" cy="1251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core</a:t>
                </a:r>
                <a:endParaRPr>
                  <a:solidFill>
                    <a:srgbClr val="FFFFFF"/>
                  </a:solidFill>
                  <a:latin typeface="Hind"/>
                  <a:ea typeface="Hind"/>
                  <a:cs typeface="Hind"/>
                  <a:sym typeface="Hind"/>
                </a:endParaRPr>
              </a:p>
            </p:txBody>
          </p:sp>
          <p:sp>
            <p:nvSpPr>
              <p:cNvPr id="3361" name="Google Shape;3361;p56"/>
              <p:cNvSpPr/>
              <p:nvPr/>
            </p:nvSpPr>
            <p:spPr>
              <a:xfrm>
                <a:off x="1348764" y="2667727"/>
                <a:ext cx="320700" cy="125100"/>
              </a:xfrm>
              <a:prstGeom prst="roundRect">
                <a:avLst>
                  <a:gd fmla="val 50000" name="adj"/>
                </a:avLst>
              </a:prstGeom>
              <a:solidFill>
                <a:srgbClr val="FBBA00"/>
              </a:solidFill>
              <a:ln cap="flat" cmpd="sng" w="2857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app</a:t>
                </a:r>
                <a:endParaRPr>
                  <a:solidFill>
                    <a:srgbClr val="FFFFFF"/>
                  </a:solidFill>
                  <a:latin typeface="Hind"/>
                  <a:ea typeface="Hind"/>
                  <a:cs typeface="Hind"/>
                  <a:sym typeface="Hind"/>
                </a:endParaRPr>
              </a:p>
            </p:txBody>
          </p:sp>
        </p:grpSp>
      </p:grpSp>
      <p:pic>
        <p:nvPicPr>
          <p:cNvPr id="3368" name="Google Shape;3368;p56"/>
          <p:cNvPicPr preferRelativeResize="0"/>
          <p:nvPr/>
        </p:nvPicPr>
        <p:blipFill>
          <a:blip r:embed="rId3">
            <a:alphaModFix/>
          </a:blip>
          <a:stretch>
            <a:fillRect/>
          </a:stretch>
        </p:blipFill>
        <p:spPr>
          <a:xfrm flipH="1">
            <a:off x="7862301" y="3346375"/>
            <a:ext cx="734974" cy="734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sp>
        <p:nvSpPr>
          <p:cNvPr id="3373" name="Google Shape;3373;p57"/>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AND SERVICES</a:t>
            </a:r>
            <a:endParaRPr/>
          </a:p>
        </p:txBody>
      </p:sp>
      <p:sp>
        <p:nvSpPr>
          <p:cNvPr id="3374" name="Google Shape;3374;p57"/>
          <p:cNvSpPr txBox="1"/>
          <p:nvPr>
            <p:ph idx="1" type="subTitle"/>
          </p:nvPr>
        </p:nvSpPr>
        <p:spPr>
          <a:xfrm>
            <a:off x="1860600" y="2459286"/>
            <a:ext cx="1725600" cy="88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Add Toy</a:t>
            </a:r>
            <a:endParaRPr/>
          </a:p>
          <a:p>
            <a:pPr indent="0" lvl="0" marL="0" rtl="0" algn="l">
              <a:lnSpc>
                <a:spcPct val="115000"/>
              </a:lnSpc>
              <a:spcBef>
                <a:spcPts val="0"/>
              </a:spcBef>
              <a:spcAft>
                <a:spcPts val="0"/>
              </a:spcAft>
              <a:buNone/>
            </a:pPr>
            <a:r>
              <a:rPr lang="en"/>
              <a:t>Chat</a:t>
            </a:r>
            <a:endParaRPr/>
          </a:p>
          <a:p>
            <a:pPr indent="0" lvl="0" marL="0" rtl="0" algn="l">
              <a:lnSpc>
                <a:spcPct val="115000"/>
              </a:lnSpc>
              <a:spcBef>
                <a:spcPts val="0"/>
              </a:spcBef>
              <a:spcAft>
                <a:spcPts val="0"/>
              </a:spcAft>
              <a:buNone/>
            </a:pPr>
            <a:r>
              <a:rPr lang="en"/>
              <a:t>Home</a:t>
            </a:r>
            <a:endParaRPr/>
          </a:p>
          <a:p>
            <a:pPr indent="0" lvl="0" marL="0" rtl="0" algn="l">
              <a:lnSpc>
                <a:spcPct val="115000"/>
              </a:lnSpc>
              <a:spcBef>
                <a:spcPts val="0"/>
              </a:spcBef>
              <a:spcAft>
                <a:spcPts val="0"/>
              </a:spcAft>
              <a:buNone/>
            </a:pPr>
            <a:r>
              <a:rPr lang="en"/>
              <a:t>Landing</a:t>
            </a:r>
            <a:endParaRPr/>
          </a:p>
          <a:p>
            <a:pPr indent="0" lvl="0" marL="0" rtl="0" algn="l">
              <a:lnSpc>
                <a:spcPct val="115000"/>
              </a:lnSpc>
              <a:spcBef>
                <a:spcPts val="0"/>
              </a:spcBef>
              <a:spcAft>
                <a:spcPts val="0"/>
              </a:spcAft>
              <a:buNone/>
            </a:pPr>
            <a:r>
              <a:rPr lang="en"/>
              <a:t>New User</a:t>
            </a:r>
            <a:endParaRPr/>
          </a:p>
          <a:p>
            <a:pPr indent="0" lvl="0" marL="0" rtl="0" algn="l">
              <a:lnSpc>
                <a:spcPct val="115000"/>
              </a:lnSpc>
              <a:spcBef>
                <a:spcPts val="0"/>
              </a:spcBef>
              <a:spcAft>
                <a:spcPts val="0"/>
              </a:spcAft>
              <a:buNone/>
            </a:pPr>
            <a:r>
              <a:rPr lang="en"/>
              <a:t>Notifications</a:t>
            </a:r>
            <a:endParaRPr/>
          </a:p>
          <a:p>
            <a:pPr indent="0" lvl="0" marL="0" rtl="0" algn="l">
              <a:lnSpc>
                <a:spcPct val="115000"/>
              </a:lnSpc>
              <a:spcBef>
                <a:spcPts val="0"/>
              </a:spcBef>
              <a:spcAft>
                <a:spcPts val="0"/>
              </a:spcAft>
              <a:buNone/>
            </a:pPr>
            <a:r>
              <a:rPr lang="en"/>
              <a:t>Profile</a:t>
            </a:r>
            <a:endParaRPr/>
          </a:p>
          <a:p>
            <a:pPr indent="0" lvl="0" marL="0" rtl="0" algn="l">
              <a:lnSpc>
                <a:spcPct val="115000"/>
              </a:lnSpc>
              <a:spcBef>
                <a:spcPts val="0"/>
              </a:spcBef>
              <a:spcAft>
                <a:spcPts val="0"/>
              </a:spcAft>
              <a:buNone/>
            </a:pPr>
            <a:r>
              <a:rPr lang="en"/>
              <a:t>Profile Viewer</a:t>
            </a:r>
            <a:endParaRPr/>
          </a:p>
        </p:txBody>
      </p:sp>
      <p:sp>
        <p:nvSpPr>
          <p:cNvPr id="3375" name="Google Shape;3375;p57"/>
          <p:cNvSpPr txBox="1"/>
          <p:nvPr>
            <p:ph idx="2" type="subTitle"/>
          </p:nvPr>
        </p:nvSpPr>
        <p:spPr>
          <a:xfrm>
            <a:off x="3794525" y="2459286"/>
            <a:ext cx="1725600" cy="88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Http</a:t>
            </a:r>
            <a:endParaRPr/>
          </a:p>
          <a:p>
            <a:pPr indent="0" lvl="0" marL="0" rtl="0" algn="l">
              <a:lnSpc>
                <a:spcPct val="115000"/>
              </a:lnSpc>
              <a:spcBef>
                <a:spcPts val="0"/>
              </a:spcBef>
              <a:spcAft>
                <a:spcPts val="0"/>
              </a:spcAft>
              <a:buNone/>
            </a:pPr>
            <a:r>
              <a:rPr lang="en"/>
              <a:t>Auth</a:t>
            </a:r>
            <a:endParaRPr/>
          </a:p>
        </p:txBody>
      </p:sp>
      <p:sp>
        <p:nvSpPr>
          <p:cNvPr id="3376" name="Google Shape;3376;p57"/>
          <p:cNvSpPr txBox="1"/>
          <p:nvPr>
            <p:ph idx="3" type="subTitle"/>
          </p:nvPr>
        </p:nvSpPr>
        <p:spPr>
          <a:xfrm>
            <a:off x="3793175" y="4072561"/>
            <a:ext cx="1725600" cy="88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Header</a:t>
            </a:r>
            <a:endParaRPr/>
          </a:p>
        </p:txBody>
      </p:sp>
      <p:sp>
        <p:nvSpPr>
          <p:cNvPr id="3377" name="Google Shape;3377;p57"/>
          <p:cNvSpPr txBox="1"/>
          <p:nvPr>
            <p:ph idx="5" type="subTitle"/>
          </p:nvPr>
        </p:nvSpPr>
        <p:spPr>
          <a:xfrm>
            <a:off x="1860600" y="1734299"/>
            <a:ext cx="1728300" cy="46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PAGES</a:t>
            </a:r>
            <a:endParaRPr/>
          </a:p>
        </p:txBody>
      </p:sp>
      <p:sp>
        <p:nvSpPr>
          <p:cNvPr id="3378" name="Google Shape;3378;p57"/>
          <p:cNvSpPr txBox="1"/>
          <p:nvPr>
            <p:ph idx="4" type="subTitle"/>
          </p:nvPr>
        </p:nvSpPr>
        <p:spPr>
          <a:xfrm>
            <a:off x="5957050" y="2459275"/>
            <a:ext cx="1877700" cy="88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Dashboard</a:t>
            </a:r>
            <a:endParaRPr/>
          </a:p>
          <a:p>
            <a:pPr indent="0" lvl="0" marL="0" rtl="0" algn="l">
              <a:lnSpc>
                <a:spcPct val="115000"/>
              </a:lnSpc>
              <a:spcBef>
                <a:spcPts val="0"/>
              </a:spcBef>
              <a:spcAft>
                <a:spcPts val="0"/>
              </a:spcAft>
              <a:buNone/>
            </a:pPr>
            <a:r>
              <a:rPr lang="en"/>
              <a:t>Login/Logout Button</a:t>
            </a:r>
            <a:endParaRPr/>
          </a:p>
          <a:p>
            <a:pPr indent="0" lvl="0" marL="0" rtl="0" algn="l">
              <a:lnSpc>
                <a:spcPct val="115000"/>
              </a:lnSpc>
              <a:spcBef>
                <a:spcPts val="0"/>
              </a:spcBef>
              <a:spcAft>
                <a:spcPts val="0"/>
              </a:spcAft>
              <a:buNone/>
            </a:pPr>
            <a:r>
              <a:rPr lang="en"/>
              <a:t>Add Toy Button</a:t>
            </a:r>
            <a:endParaRPr/>
          </a:p>
        </p:txBody>
      </p:sp>
      <p:sp>
        <p:nvSpPr>
          <p:cNvPr id="3379" name="Google Shape;3379;p57"/>
          <p:cNvSpPr txBox="1"/>
          <p:nvPr>
            <p:ph idx="6" type="subTitle"/>
          </p:nvPr>
        </p:nvSpPr>
        <p:spPr>
          <a:xfrm>
            <a:off x="3794525" y="1734299"/>
            <a:ext cx="1728300" cy="46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SERVICES</a:t>
            </a:r>
            <a:endParaRPr/>
          </a:p>
        </p:txBody>
      </p:sp>
      <p:sp>
        <p:nvSpPr>
          <p:cNvPr id="3380" name="Google Shape;3380;p57"/>
          <p:cNvSpPr txBox="1"/>
          <p:nvPr>
            <p:ph idx="7" type="subTitle"/>
          </p:nvPr>
        </p:nvSpPr>
        <p:spPr>
          <a:xfrm>
            <a:off x="3793175" y="3347574"/>
            <a:ext cx="1728300" cy="46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UNIVERSAL</a:t>
            </a:r>
            <a:endParaRPr/>
          </a:p>
        </p:txBody>
      </p:sp>
      <p:sp>
        <p:nvSpPr>
          <p:cNvPr id="3381" name="Google Shape;3381;p57"/>
          <p:cNvSpPr txBox="1"/>
          <p:nvPr>
            <p:ph idx="8" type="subTitle"/>
          </p:nvPr>
        </p:nvSpPr>
        <p:spPr>
          <a:xfrm>
            <a:off x="5957050" y="1734299"/>
            <a:ext cx="1728300" cy="46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SHARED</a:t>
            </a:r>
            <a:endParaRPr/>
          </a:p>
        </p:txBody>
      </p:sp>
      <p:sp>
        <p:nvSpPr>
          <p:cNvPr id="3382" name="Google Shape;3382;p57"/>
          <p:cNvSpPr/>
          <p:nvPr/>
        </p:nvSpPr>
        <p:spPr>
          <a:xfrm>
            <a:off x="2721128" y="1884442"/>
            <a:ext cx="381209" cy="312466"/>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nvGrpSpPr>
          <p:cNvPr id="3383" name="Google Shape;3383;p57"/>
          <p:cNvGrpSpPr/>
          <p:nvPr/>
        </p:nvGrpSpPr>
        <p:grpSpPr>
          <a:xfrm>
            <a:off x="4999612" y="1899766"/>
            <a:ext cx="332757" cy="281833"/>
            <a:chOff x="6671087" y="2009304"/>
            <a:chExt cx="332757" cy="281833"/>
          </a:xfrm>
        </p:grpSpPr>
        <p:sp>
          <p:nvSpPr>
            <p:cNvPr id="3384" name="Google Shape;3384;p57"/>
            <p:cNvSpPr/>
            <p:nvPr/>
          </p:nvSpPr>
          <p:spPr>
            <a:xfrm>
              <a:off x="6671087" y="2023658"/>
              <a:ext cx="331993" cy="267478"/>
            </a:xfrm>
            <a:custGeom>
              <a:rect b="b" l="l" r="r" t="t"/>
              <a:pathLst>
                <a:path extrusionOk="0" h="8404" w="10431">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85" name="Google Shape;3385;p57"/>
            <p:cNvSpPr/>
            <p:nvPr/>
          </p:nvSpPr>
          <p:spPr>
            <a:xfrm>
              <a:off x="6965173" y="2009304"/>
              <a:ext cx="38670" cy="27181"/>
            </a:xfrm>
            <a:custGeom>
              <a:rect b="b" l="l" r="r" t="t"/>
              <a:pathLst>
                <a:path extrusionOk="0" h="854" w="1215">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3386" name="Google Shape;3386;p57"/>
          <p:cNvGrpSpPr/>
          <p:nvPr/>
        </p:nvGrpSpPr>
        <p:grpSpPr>
          <a:xfrm>
            <a:off x="5124339" y="3466836"/>
            <a:ext cx="357408" cy="357408"/>
            <a:chOff x="6608877" y="3353074"/>
            <a:chExt cx="357408" cy="357408"/>
          </a:xfrm>
        </p:grpSpPr>
        <p:sp>
          <p:nvSpPr>
            <p:cNvPr id="3387" name="Google Shape;3387;p57"/>
            <p:cNvSpPr/>
            <p:nvPr/>
          </p:nvSpPr>
          <p:spPr>
            <a:xfrm>
              <a:off x="6608877" y="3353074"/>
              <a:ext cx="357408" cy="357408"/>
            </a:xfrm>
            <a:custGeom>
              <a:rect b="b" l="l" r="r" t="t"/>
              <a:pathLst>
                <a:path extrusionOk="0" h="11169" w="11169">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88" name="Google Shape;3388;p57"/>
            <p:cNvSpPr/>
            <p:nvPr/>
          </p:nvSpPr>
          <p:spPr>
            <a:xfrm>
              <a:off x="6770029" y="3565170"/>
              <a:ext cx="44608" cy="27968"/>
            </a:xfrm>
            <a:custGeom>
              <a:rect b="b" l="l" r="r" t="t"/>
              <a:pathLst>
                <a:path extrusionOk="0" h="874" w="1394">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89" name="Google Shape;3389;p57"/>
            <p:cNvSpPr/>
            <p:nvPr/>
          </p:nvSpPr>
          <p:spPr>
            <a:xfrm>
              <a:off x="6859949" y="3437074"/>
              <a:ext cx="24416" cy="31840"/>
            </a:xfrm>
            <a:custGeom>
              <a:rect b="b" l="l" r="r" t="t"/>
              <a:pathLst>
                <a:path extrusionOk="0" h="995" w="763">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90" name="Google Shape;3390;p57"/>
            <p:cNvSpPr/>
            <p:nvPr/>
          </p:nvSpPr>
          <p:spPr>
            <a:xfrm>
              <a:off x="6824525" y="3509426"/>
              <a:ext cx="17920" cy="28448"/>
            </a:xfrm>
            <a:custGeom>
              <a:rect b="b" l="l" r="r" t="t"/>
              <a:pathLst>
                <a:path extrusionOk="0" h="889" w="56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91" name="Google Shape;3391;p57"/>
            <p:cNvSpPr/>
            <p:nvPr/>
          </p:nvSpPr>
          <p:spPr>
            <a:xfrm>
              <a:off x="6790989" y="3541906"/>
              <a:ext cx="42688" cy="34464"/>
            </a:xfrm>
            <a:custGeom>
              <a:rect b="b" l="l" r="r" t="t"/>
              <a:pathLst>
                <a:path extrusionOk="0" h="1077" w="1334">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92" name="Google Shape;3392;p57"/>
            <p:cNvSpPr/>
            <p:nvPr/>
          </p:nvSpPr>
          <p:spPr>
            <a:xfrm>
              <a:off x="6840525" y="3544914"/>
              <a:ext cx="54112" cy="32608"/>
            </a:xfrm>
            <a:custGeom>
              <a:rect b="b" l="l" r="r" t="t"/>
              <a:pathLst>
                <a:path extrusionOk="0" h="1019" w="1691">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93" name="Google Shape;3393;p57"/>
            <p:cNvSpPr/>
            <p:nvPr/>
          </p:nvSpPr>
          <p:spPr>
            <a:xfrm>
              <a:off x="6793645" y="3582770"/>
              <a:ext cx="102144" cy="75520"/>
            </a:xfrm>
            <a:custGeom>
              <a:rect b="b" l="l" r="r" t="t"/>
              <a:pathLst>
                <a:path extrusionOk="0" h="2360" w="3192">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sp>
        <p:nvSpPr>
          <p:cNvPr id="3394" name="Google Shape;3394;p57"/>
          <p:cNvSpPr/>
          <p:nvPr/>
        </p:nvSpPr>
        <p:spPr>
          <a:xfrm>
            <a:off x="6995821" y="1886039"/>
            <a:ext cx="372188" cy="309260"/>
          </a:xfrm>
          <a:custGeom>
            <a:rect b="b" l="l" r="r" t="t"/>
            <a:pathLst>
              <a:path extrusionOk="0" h="9716" w="11693">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pic>
        <p:nvPicPr>
          <p:cNvPr id="3395" name="Google Shape;3395;p57"/>
          <p:cNvPicPr preferRelativeResize="0"/>
          <p:nvPr/>
        </p:nvPicPr>
        <p:blipFill>
          <a:blip r:embed="rId3">
            <a:alphaModFix/>
          </a:blip>
          <a:stretch>
            <a:fillRect/>
          </a:stretch>
        </p:blipFill>
        <p:spPr>
          <a:xfrm flipH="1">
            <a:off x="6889076" y="245125"/>
            <a:ext cx="734974" cy="734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9" name="Shape 3399"/>
        <p:cNvGrpSpPr/>
        <p:nvPr/>
      </p:nvGrpSpPr>
      <p:grpSpPr>
        <a:xfrm>
          <a:off x="0" y="0"/>
          <a:ext cx="0" cy="0"/>
          <a:chOff x="0" y="0"/>
          <a:chExt cx="0" cy="0"/>
        </a:xfrm>
      </p:grpSpPr>
      <p:sp>
        <p:nvSpPr>
          <p:cNvPr id="3400" name="Google Shape;3400;p58"/>
          <p:cNvSpPr txBox="1"/>
          <p:nvPr>
            <p:ph idx="1" type="subTitle"/>
          </p:nvPr>
        </p:nvSpPr>
        <p:spPr>
          <a:xfrm>
            <a:off x="2002750" y="1753900"/>
            <a:ext cx="3950400" cy="29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eko"/>
                <a:ea typeface="Teko"/>
                <a:cs typeface="Teko"/>
                <a:sym typeface="Teko"/>
              </a:rPr>
              <a:t>GET/POST</a:t>
            </a:r>
            <a:endParaRPr sz="2400">
              <a:latin typeface="Teko"/>
              <a:ea typeface="Teko"/>
              <a:cs typeface="Teko"/>
              <a:sym typeface="Teko"/>
            </a:endParaRPr>
          </a:p>
          <a:p>
            <a:pPr indent="0" lvl="0" marL="0" rtl="0" algn="l">
              <a:spcBef>
                <a:spcPts val="1000"/>
              </a:spcBef>
              <a:spcAft>
                <a:spcPts val="0"/>
              </a:spcAft>
              <a:buNone/>
            </a:pPr>
            <a:r>
              <a:rPr lang="en"/>
              <a:t>/api/v1/toys</a:t>
            </a:r>
            <a:endParaRPr/>
          </a:p>
          <a:p>
            <a:pPr indent="0" lvl="0" marL="0" rtl="0" algn="l">
              <a:spcBef>
                <a:spcPts val="1600"/>
              </a:spcBef>
              <a:spcAft>
                <a:spcPts val="0"/>
              </a:spcAft>
              <a:buNone/>
            </a:pPr>
            <a:r>
              <a:rPr lang="en"/>
              <a:t>/api/v1/users/:userId</a:t>
            </a:r>
            <a:endParaRPr/>
          </a:p>
          <a:p>
            <a:pPr indent="0" lvl="0" marL="0" rtl="0" algn="l">
              <a:spcBef>
                <a:spcPts val="1600"/>
              </a:spcBef>
              <a:spcAft>
                <a:spcPts val="0"/>
              </a:spcAft>
              <a:buNone/>
            </a:pPr>
            <a:r>
              <a:rPr lang="en" sz="2400">
                <a:latin typeface="Teko"/>
                <a:ea typeface="Teko"/>
                <a:cs typeface="Teko"/>
                <a:sym typeface="Teko"/>
              </a:rPr>
              <a:t>PUT</a:t>
            </a:r>
            <a:endParaRPr sz="2400">
              <a:latin typeface="Teko"/>
              <a:ea typeface="Teko"/>
              <a:cs typeface="Teko"/>
              <a:sym typeface="Teko"/>
            </a:endParaRPr>
          </a:p>
          <a:p>
            <a:pPr indent="0" lvl="0" marL="0" rtl="0" algn="l">
              <a:spcBef>
                <a:spcPts val="1600"/>
              </a:spcBef>
              <a:spcAft>
                <a:spcPts val="0"/>
              </a:spcAft>
              <a:buNone/>
            </a:pPr>
            <a:r>
              <a:rPr lang="en"/>
              <a:t>/api/v1/users/:userId</a:t>
            </a:r>
            <a:endParaRPr/>
          </a:p>
          <a:p>
            <a:pPr indent="0" lvl="0" marL="0" rtl="0" algn="l">
              <a:spcBef>
                <a:spcPts val="1600"/>
              </a:spcBef>
              <a:spcAft>
                <a:spcPts val="0"/>
              </a:spcAft>
              <a:buNone/>
            </a:pPr>
            <a:r>
              <a:rPr lang="en"/>
              <a:t>/api/v1/notifications/archives/:notificationId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401" name="Google Shape;3401;p58"/>
          <p:cNvSpPr txBox="1"/>
          <p:nvPr>
            <p:ph type="title"/>
          </p:nvPr>
        </p:nvSpPr>
        <p:spPr>
          <a:xfrm>
            <a:off x="2006675" y="1024125"/>
            <a:ext cx="4316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REQUESTS</a:t>
            </a:r>
            <a:endParaRPr/>
          </a:p>
        </p:txBody>
      </p:sp>
      <p:pic>
        <p:nvPicPr>
          <p:cNvPr id="3402" name="Google Shape;3402;p58"/>
          <p:cNvPicPr preferRelativeResize="0"/>
          <p:nvPr/>
        </p:nvPicPr>
        <p:blipFill>
          <a:blip r:embed="rId3">
            <a:alphaModFix/>
          </a:blip>
          <a:stretch>
            <a:fillRect/>
          </a:stretch>
        </p:blipFill>
        <p:spPr>
          <a:xfrm>
            <a:off x="6569976" y="3822911"/>
            <a:ext cx="640999" cy="6409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6" name="Shape 3406"/>
        <p:cNvGrpSpPr/>
        <p:nvPr/>
      </p:nvGrpSpPr>
      <p:grpSpPr>
        <a:xfrm>
          <a:off x="0" y="0"/>
          <a:ext cx="0" cy="0"/>
          <a:chOff x="0" y="0"/>
          <a:chExt cx="0" cy="0"/>
        </a:xfrm>
      </p:grpSpPr>
      <p:cxnSp>
        <p:nvCxnSpPr>
          <p:cNvPr id="3407" name="Google Shape;3407;p59"/>
          <p:cNvCxnSpPr>
            <a:stCxn id="3408" idx="2"/>
            <a:endCxn id="3409" idx="0"/>
          </p:cNvCxnSpPr>
          <p:nvPr/>
        </p:nvCxnSpPr>
        <p:spPr>
          <a:xfrm flipH="1" rot="-5400000">
            <a:off x="6011229" y="936669"/>
            <a:ext cx="596100" cy="3578100"/>
          </a:xfrm>
          <a:prstGeom prst="bentConnector3">
            <a:avLst>
              <a:gd fmla="val 49996" name="adj1"/>
            </a:avLst>
          </a:prstGeom>
          <a:noFill/>
          <a:ln cap="flat" cmpd="sng" w="28575">
            <a:solidFill>
              <a:srgbClr val="C2C2C2"/>
            </a:solidFill>
            <a:prstDash val="solid"/>
            <a:round/>
            <a:headEnd len="med" w="med" type="none"/>
            <a:tailEnd len="med" w="med" type="none"/>
          </a:ln>
        </p:spPr>
      </p:cxnSp>
      <p:cxnSp>
        <p:nvCxnSpPr>
          <p:cNvPr id="3410" name="Google Shape;3410;p59"/>
          <p:cNvCxnSpPr>
            <a:stCxn id="3408" idx="2"/>
            <a:endCxn id="3411" idx="0"/>
          </p:cNvCxnSpPr>
          <p:nvPr/>
        </p:nvCxnSpPr>
        <p:spPr>
          <a:xfrm rot="5400000">
            <a:off x="2543079" y="1046619"/>
            <a:ext cx="596100" cy="3358200"/>
          </a:xfrm>
          <a:prstGeom prst="bentConnector3">
            <a:avLst>
              <a:gd fmla="val 49996" name="adj1"/>
            </a:avLst>
          </a:prstGeom>
          <a:noFill/>
          <a:ln cap="flat" cmpd="sng" w="28575">
            <a:solidFill>
              <a:srgbClr val="C2C2C2"/>
            </a:solidFill>
            <a:prstDash val="solid"/>
            <a:round/>
            <a:headEnd len="med" w="med" type="none"/>
            <a:tailEnd len="med" w="med" type="none"/>
          </a:ln>
        </p:spPr>
      </p:cxnSp>
      <p:sp>
        <p:nvSpPr>
          <p:cNvPr id="3412" name="Google Shape;3412;p59"/>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SCHEMA</a:t>
            </a:r>
            <a:endParaRPr/>
          </a:p>
        </p:txBody>
      </p:sp>
      <p:grpSp>
        <p:nvGrpSpPr>
          <p:cNvPr id="3413" name="Google Shape;3413;p59"/>
          <p:cNvGrpSpPr/>
          <p:nvPr/>
        </p:nvGrpSpPr>
        <p:grpSpPr>
          <a:xfrm>
            <a:off x="372773" y="1959779"/>
            <a:ext cx="8398443" cy="1531836"/>
            <a:chOff x="-292919" y="1341836"/>
            <a:chExt cx="10265791" cy="1978094"/>
          </a:xfrm>
        </p:grpSpPr>
        <p:cxnSp>
          <p:nvCxnSpPr>
            <p:cNvPr id="3414" name="Google Shape;3414;p59"/>
            <p:cNvCxnSpPr>
              <a:stCxn id="3408" idx="2"/>
              <a:endCxn id="3415" idx="0"/>
            </p:cNvCxnSpPr>
            <p:nvPr/>
          </p:nvCxnSpPr>
          <p:spPr>
            <a:xfrm rot="5400000">
              <a:off x="4203401" y="2142833"/>
              <a:ext cx="770100" cy="376500"/>
            </a:xfrm>
            <a:prstGeom prst="bentConnector3">
              <a:avLst>
                <a:gd fmla="val 49993" name="adj1"/>
              </a:avLst>
            </a:prstGeom>
            <a:noFill/>
            <a:ln cap="flat" cmpd="sng" w="28575">
              <a:solidFill>
                <a:srgbClr val="C2C2C2"/>
              </a:solidFill>
              <a:prstDash val="solid"/>
              <a:round/>
              <a:headEnd len="med" w="med" type="none"/>
              <a:tailEnd len="med" w="med" type="none"/>
            </a:ln>
          </p:spPr>
        </p:cxnSp>
        <p:cxnSp>
          <p:nvCxnSpPr>
            <p:cNvPr id="3416" name="Google Shape;3416;p59"/>
            <p:cNvCxnSpPr>
              <a:stCxn id="3408" idx="2"/>
              <a:endCxn id="3417" idx="0"/>
            </p:cNvCxnSpPr>
            <p:nvPr/>
          </p:nvCxnSpPr>
          <p:spPr>
            <a:xfrm flipH="1" rot="-5400000">
              <a:off x="4972301" y="1750433"/>
              <a:ext cx="770100" cy="1161300"/>
            </a:xfrm>
            <a:prstGeom prst="bentConnector3">
              <a:avLst>
                <a:gd fmla="val 49992" name="adj1"/>
              </a:avLst>
            </a:prstGeom>
            <a:noFill/>
            <a:ln cap="flat" cmpd="sng" w="28575">
              <a:solidFill>
                <a:srgbClr val="C2C2C2"/>
              </a:solidFill>
              <a:prstDash val="solid"/>
              <a:round/>
              <a:headEnd len="med" w="med" type="none"/>
              <a:tailEnd len="med" w="med" type="none"/>
            </a:ln>
          </p:spPr>
        </p:cxnSp>
        <p:cxnSp>
          <p:nvCxnSpPr>
            <p:cNvPr id="3418" name="Google Shape;3418;p59"/>
            <p:cNvCxnSpPr>
              <a:stCxn id="3408" idx="2"/>
              <a:endCxn id="3419" idx="0"/>
            </p:cNvCxnSpPr>
            <p:nvPr/>
          </p:nvCxnSpPr>
          <p:spPr>
            <a:xfrm rot="5400000">
              <a:off x="3341801" y="1280933"/>
              <a:ext cx="769800" cy="2100000"/>
            </a:xfrm>
            <a:prstGeom prst="bentConnector3">
              <a:avLst>
                <a:gd fmla="val 49994" name="adj1"/>
              </a:avLst>
            </a:prstGeom>
            <a:noFill/>
            <a:ln cap="flat" cmpd="sng" w="28575">
              <a:solidFill>
                <a:srgbClr val="C2C2C2"/>
              </a:solidFill>
              <a:prstDash val="solid"/>
              <a:round/>
              <a:headEnd len="med" w="med" type="none"/>
              <a:tailEnd len="med" w="med" type="none"/>
            </a:ln>
          </p:spPr>
        </p:cxnSp>
        <p:cxnSp>
          <p:nvCxnSpPr>
            <p:cNvPr id="3420" name="Google Shape;3420;p59"/>
            <p:cNvCxnSpPr>
              <a:stCxn id="3408" idx="2"/>
              <a:endCxn id="3421" idx="0"/>
            </p:cNvCxnSpPr>
            <p:nvPr/>
          </p:nvCxnSpPr>
          <p:spPr>
            <a:xfrm flipH="1" rot="-5400000">
              <a:off x="5741051" y="981683"/>
              <a:ext cx="770100" cy="2698800"/>
            </a:xfrm>
            <a:prstGeom prst="bentConnector3">
              <a:avLst>
                <a:gd fmla="val 49993" name="adj1"/>
              </a:avLst>
            </a:prstGeom>
            <a:noFill/>
            <a:ln cap="flat" cmpd="sng" w="28575">
              <a:solidFill>
                <a:srgbClr val="C2C2C2"/>
              </a:solidFill>
              <a:prstDash val="solid"/>
              <a:round/>
              <a:headEnd len="med" w="med" type="none"/>
              <a:tailEnd len="med" w="med" type="none"/>
            </a:ln>
          </p:spPr>
        </p:cxnSp>
        <p:grpSp>
          <p:nvGrpSpPr>
            <p:cNvPr id="3422" name="Google Shape;3422;p59"/>
            <p:cNvGrpSpPr/>
            <p:nvPr/>
          </p:nvGrpSpPr>
          <p:grpSpPr>
            <a:xfrm>
              <a:off x="-292919" y="1341836"/>
              <a:ext cx="10265791" cy="1978094"/>
              <a:chOff x="566435" y="2667727"/>
              <a:chExt cx="1169904" cy="352601"/>
            </a:xfrm>
          </p:grpSpPr>
          <p:sp>
            <p:nvSpPr>
              <p:cNvPr id="3411" name="Google Shape;3411;p59"/>
              <p:cNvSpPr/>
              <p:nvPr/>
            </p:nvSpPr>
            <p:spPr>
              <a:xfrm>
                <a:off x="566435" y="2912628"/>
                <a:ext cx="219900" cy="1077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MessageGroups</a:t>
                </a:r>
                <a:endParaRPr>
                  <a:solidFill>
                    <a:srgbClr val="FFFFFF"/>
                  </a:solidFill>
                  <a:latin typeface="Hind"/>
                  <a:ea typeface="Hind"/>
                  <a:cs typeface="Hind"/>
                  <a:sym typeface="Hind"/>
                </a:endParaRPr>
              </a:p>
            </p:txBody>
          </p:sp>
          <p:sp>
            <p:nvSpPr>
              <p:cNvPr id="3409" name="Google Shape;3409;p59"/>
              <p:cNvSpPr/>
              <p:nvPr/>
            </p:nvSpPr>
            <p:spPr>
              <a:xfrm>
                <a:off x="1548839" y="2912626"/>
                <a:ext cx="187500" cy="1077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Transactions</a:t>
                </a:r>
                <a:endParaRPr>
                  <a:solidFill>
                    <a:srgbClr val="FFFFFF"/>
                  </a:solidFill>
                  <a:latin typeface="Hind"/>
                  <a:ea typeface="Hind"/>
                  <a:cs typeface="Hind"/>
                  <a:sym typeface="Hind"/>
                </a:endParaRPr>
              </a:p>
            </p:txBody>
          </p:sp>
          <p:sp>
            <p:nvSpPr>
              <p:cNvPr id="3419" name="Google Shape;3419;p59"/>
              <p:cNvSpPr/>
              <p:nvPr/>
            </p:nvSpPr>
            <p:spPr>
              <a:xfrm>
                <a:off x="805408" y="2912628"/>
                <a:ext cx="198900" cy="1077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Notifications</a:t>
                </a:r>
                <a:endParaRPr>
                  <a:solidFill>
                    <a:srgbClr val="FFFFFF"/>
                  </a:solidFill>
                  <a:latin typeface="Hind"/>
                  <a:ea typeface="Hind"/>
                  <a:cs typeface="Hind"/>
                  <a:sym typeface="Hind"/>
                </a:endParaRPr>
              </a:p>
            </p:txBody>
          </p:sp>
          <p:sp>
            <p:nvSpPr>
              <p:cNvPr id="3408" name="Google Shape;3408;p59"/>
              <p:cNvSpPr/>
              <p:nvPr/>
            </p:nvSpPr>
            <p:spPr>
              <a:xfrm>
                <a:off x="1050426" y="2667727"/>
                <a:ext cx="187500" cy="107700"/>
              </a:xfrm>
              <a:prstGeom prst="roundRect">
                <a:avLst>
                  <a:gd fmla="val 50000" name="adj"/>
                </a:avLst>
              </a:prstGeom>
              <a:solidFill>
                <a:srgbClr val="FBBA00"/>
              </a:solidFill>
              <a:ln cap="flat" cmpd="sng" w="2857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ToyTrade</a:t>
                </a:r>
                <a:endParaRPr>
                  <a:solidFill>
                    <a:srgbClr val="FFFFFF"/>
                  </a:solidFill>
                  <a:latin typeface="Hind"/>
                  <a:ea typeface="Hind"/>
                  <a:cs typeface="Hind"/>
                  <a:sym typeface="Hind"/>
                </a:endParaRPr>
              </a:p>
            </p:txBody>
          </p:sp>
        </p:grpSp>
        <p:sp>
          <p:nvSpPr>
            <p:cNvPr id="3421" name="Google Shape;3421;p59"/>
            <p:cNvSpPr/>
            <p:nvPr/>
          </p:nvSpPr>
          <p:spPr>
            <a:xfrm>
              <a:off x="6789823" y="2716025"/>
              <a:ext cx="1371600" cy="6036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Toys</a:t>
              </a:r>
              <a:endParaRPr>
                <a:solidFill>
                  <a:srgbClr val="FFFFFF"/>
                </a:solidFill>
                <a:latin typeface="Hind"/>
                <a:ea typeface="Hind"/>
                <a:cs typeface="Hind"/>
                <a:sym typeface="Hind"/>
              </a:endParaRPr>
            </a:p>
          </p:txBody>
        </p:sp>
        <p:sp>
          <p:nvSpPr>
            <p:cNvPr id="3417" name="Google Shape;3417;p59"/>
            <p:cNvSpPr/>
            <p:nvPr/>
          </p:nvSpPr>
          <p:spPr>
            <a:xfrm>
              <a:off x="5252052" y="2716013"/>
              <a:ext cx="1371600" cy="6036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Messages</a:t>
              </a:r>
              <a:endParaRPr>
                <a:solidFill>
                  <a:srgbClr val="FFFFFF"/>
                </a:solidFill>
                <a:latin typeface="Hind"/>
                <a:ea typeface="Hind"/>
                <a:cs typeface="Hind"/>
                <a:sym typeface="Hind"/>
              </a:endParaRPr>
            </a:p>
          </p:txBody>
        </p:sp>
        <p:sp>
          <p:nvSpPr>
            <p:cNvPr id="3415" name="Google Shape;3415;p59"/>
            <p:cNvSpPr/>
            <p:nvPr/>
          </p:nvSpPr>
          <p:spPr>
            <a:xfrm>
              <a:off x="3714308" y="2716025"/>
              <a:ext cx="1371600" cy="6036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Users</a:t>
              </a:r>
              <a:endParaRPr>
                <a:solidFill>
                  <a:srgbClr val="FFFFFF"/>
                </a:solidFill>
                <a:latin typeface="Hind"/>
                <a:ea typeface="Hind"/>
                <a:cs typeface="Hind"/>
                <a:sym typeface="Hind"/>
              </a:endParaRPr>
            </a:p>
          </p:txBody>
        </p:sp>
      </p:grpSp>
      <p:pic>
        <p:nvPicPr>
          <p:cNvPr id="3423" name="Google Shape;3423;p59"/>
          <p:cNvPicPr preferRelativeResize="0"/>
          <p:nvPr/>
        </p:nvPicPr>
        <p:blipFill>
          <a:blip r:embed="rId3">
            <a:alphaModFix/>
          </a:blip>
          <a:stretch>
            <a:fillRect/>
          </a:stretch>
        </p:blipFill>
        <p:spPr>
          <a:xfrm flipH="1">
            <a:off x="1" y="4369861"/>
            <a:ext cx="640999" cy="6409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7" name="Shape 3427"/>
        <p:cNvGrpSpPr/>
        <p:nvPr/>
      </p:nvGrpSpPr>
      <p:grpSpPr>
        <a:xfrm>
          <a:off x="0" y="0"/>
          <a:ext cx="0" cy="0"/>
          <a:chOff x="0" y="0"/>
          <a:chExt cx="0" cy="0"/>
        </a:xfrm>
      </p:grpSpPr>
      <p:sp>
        <p:nvSpPr>
          <p:cNvPr id="3428" name="Google Shape;3428;p60"/>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SCHEMA</a:t>
            </a:r>
            <a:endParaRPr/>
          </a:p>
        </p:txBody>
      </p:sp>
      <p:pic>
        <p:nvPicPr>
          <p:cNvPr id="3429" name="Google Shape;3429;p60"/>
          <p:cNvPicPr preferRelativeResize="0"/>
          <p:nvPr/>
        </p:nvPicPr>
        <p:blipFill>
          <a:blip r:embed="rId3">
            <a:alphaModFix/>
          </a:blip>
          <a:stretch>
            <a:fillRect/>
          </a:stretch>
        </p:blipFill>
        <p:spPr>
          <a:xfrm flipH="1">
            <a:off x="204451" y="4558511"/>
            <a:ext cx="640999" cy="640980"/>
          </a:xfrm>
          <a:prstGeom prst="rect">
            <a:avLst/>
          </a:prstGeom>
          <a:noFill/>
          <a:ln>
            <a:noFill/>
          </a:ln>
        </p:spPr>
      </p:pic>
      <p:pic>
        <p:nvPicPr>
          <p:cNvPr id="3430" name="Google Shape;3430;p60"/>
          <p:cNvPicPr preferRelativeResize="0"/>
          <p:nvPr/>
        </p:nvPicPr>
        <p:blipFill>
          <a:blip r:embed="rId4">
            <a:alphaModFix/>
          </a:blip>
          <a:stretch>
            <a:fillRect/>
          </a:stretch>
        </p:blipFill>
        <p:spPr>
          <a:xfrm>
            <a:off x="1242250" y="1261725"/>
            <a:ext cx="7142173" cy="3698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4" name="Shape 3434"/>
        <p:cNvGrpSpPr/>
        <p:nvPr/>
      </p:nvGrpSpPr>
      <p:grpSpPr>
        <a:xfrm>
          <a:off x="0" y="0"/>
          <a:ext cx="0" cy="0"/>
          <a:chOff x="0" y="0"/>
          <a:chExt cx="0" cy="0"/>
        </a:xfrm>
      </p:grpSpPr>
      <p:sp>
        <p:nvSpPr>
          <p:cNvPr id="3435" name="Google Shape;3435;p61"/>
          <p:cNvSpPr txBox="1"/>
          <p:nvPr>
            <p:ph idx="1" type="subTitle"/>
          </p:nvPr>
        </p:nvSpPr>
        <p:spPr>
          <a:xfrm>
            <a:off x="2002750" y="1753900"/>
            <a:ext cx="3950400" cy="293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Start by </a:t>
            </a:r>
            <a:r>
              <a:rPr b="1" lang="en">
                <a:solidFill>
                  <a:schemeClr val="accent5"/>
                </a:solidFill>
              </a:rPr>
              <a:t>browsing</a:t>
            </a:r>
            <a:r>
              <a:rPr lang="en"/>
              <a:t> the home page to view toys </a:t>
            </a:r>
            <a:r>
              <a:rPr lang="en"/>
              <a:t>listed by other users</a:t>
            </a:r>
            <a:endParaRPr/>
          </a:p>
          <a:p>
            <a:pPr indent="-317500" lvl="0" marL="457200" marR="0" rtl="0" algn="l">
              <a:lnSpc>
                <a:spcPct val="100000"/>
              </a:lnSpc>
              <a:spcBef>
                <a:spcPts val="0"/>
              </a:spcBef>
              <a:spcAft>
                <a:spcPts val="0"/>
              </a:spcAft>
              <a:buSzPts val="1400"/>
              <a:buChar char="●"/>
            </a:pPr>
            <a:r>
              <a:rPr lang="en"/>
              <a:t>If you find a toy you like, you can </a:t>
            </a:r>
            <a:r>
              <a:rPr b="1" lang="en">
                <a:solidFill>
                  <a:schemeClr val="accent5"/>
                </a:solidFill>
              </a:rPr>
              <a:t>view</a:t>
            </a:r>
            <a:r>
              <a:rPr lang="en"/>
              <a:t> more information about it and then </a:t>
            </a:r>
            <a:r>
              <a:rPr b="1" lang="en">
                <a:solidFill>
                  <a:schemeClr val="accent2"/>
                </a:solidFill>
              </a:rPr>
              <a:t>request </a:t>
            </a:r>
            <a:r>
              <a:rPr lang="en"/>
              <a:t>the toy</a:t>
            </a:r>
            <a:endParaRPr/>
          </a:p>
          <a:p>
            <a:pPr indent="-317500" lvl="0" marL="457200" marR="0" rtl="0" algn="l">
              <a:lnSpc>
                <a:spcPct val="100000"/>
              </a:lnSpc>
              <a:spcBef>
                <a:spcPts val="0"/>
              </a:spcBef>
              <a:spcAft>
                <a:spcPts val="0"/>
              </a:spcAft>
              <a:buSzPts val="1400"/>
              <a:buChar char="●"/>
            </a:pPr>
            <a:r>
              <a:rPr lang="en"/>
              <a:t>If your request is </a:t>
            </a:r>
            <a:r>
              <a:rPr b="1" lang="en">
                <a:solidFill>
                  <a:schemeClr val="accent5"/>
                </a:solidFill>
              </a:rPr>
              <a:t>accepted</a:t>
            </a:r>
            <a:r>
              <a:rPr lang="en"/>
              <a:t>, you may </a:t>
            </a:r>
            <a:r>
              <a:rPr b="1" lang="en">
                <a:solidFill>
                  <a:schemeClr val="accent5"/>
                </a:solidFill>
              </a:rPr>
              <a:t>chat </a:t>
            </a:r>
            <a:r>
              <a:rPr lang="en"/>
              <a:t>with the other user</a:t>
            </a:r>
            <a:endParaRPr/>
          </a:p>
          <a:p>
            <a:pPr indent="-317500" lvl="0" marL="457200" rtl="0" algn="l">
              <a:spcBef>
                <a:spcPts val="0"/>
              </a:spcBef>
              <a:spcAft>
                <a:spcPts val="0"/>
              </a:spcAft>
              <a:buSzPts val="1400"/>
              <a:buChar char="●"/>
            </a:pPr>
            <a:r>
              <a:rPr lang="en"/>
              <a:t>O</a:t>
            </a:r>
            <a:r>
              <a:rPr lang="en"/>
              <a:t>n the chat page, one of the users </a:t>
            </a:r>
            <a:r>
              <a:rPr lang="en"/>
              <a:t>sets up a </a:t>
            </a:r>
            <a:r>
              <a:rPr b="1" lang="en">
                <a:solidFill>
                  <a:schemeClr val="accent5"/>
                </a:solidFill>
              </a:rPr>
              <a:t>transaction</a:t>
            </a:r>
            <a:endParaRPr b="1">
              <a:solidFill>
                <a:schemeClr val="accent5"/>
              </a:solidFill>
            </a:endParaRPr>
          </a:p>
          <a:p>
            <a:pPr indent="-317500" lvl="0" marL="457200" rtl="0" algn="l">
              <a:spcBef>
                <a:spcPts val="0"/>
              </a:spcBef>
              <a:spcAft>
                <a:spcPts val="0"/>
              </a:spcAft>
              <a:buSzPts val="1400"/>
              <a:buChar char="●"/>
            </a:pPr>
            <a:r>
              <a:rPr lang="en"/>
              <a:t>The other user then reviews and </a:t>
            </a:r>
            <a:r>
              <a:rPr b="1" lang="en">
                <a:solidFill>
                  <a:schemeClr val="accent5"/>
                </a:solidFill>
              </a:rPr>
              <a:t>confirms </a:t>
            </a:r>
            <a:r>
              <a:rPr lang="en"/>
              <a:t>the transaction</a:t>
            </a:r>
            <a:endParaRPr b="1">
              <a:solidFill>
                <a:schemeClr val="accent5"/>
              </a:solidFill>
            </a:endParaRPr>
          </a:p>
          <a:p>
            <a:pPr indent="-317500" lvl="0" marL="457200" marR="0" rtl="0" algn="l">
              <a:lnSpc>
                <a:spcPct val="100000"/>
              </a:lnSpc>
              <a:spcBef>
                <a:spcPts val="0"/>
              </a:spcBef>
              <a:spcAft>
                <a:spcPts val="0"/>
              </a:spcAft>
              <a:buSzPts val="1400"/>
              <a:buChar char="●"/>
            </a:pPr>
            <a:r>
              <a:rPr lang="en"/>
              <a:t>Then the </a:t>
            </a:r>
            <a:r>
              <a:rPr lang="en"/>
              <a:t>transaction</a:t>
            </a:r>
            <a:r>
              <a:rPr b="1" lang="en">
                <a:solidFill>
                  <a:schemeClr val="accent5"/>
                </a:solidFill>
              </a:rPr>
              <a:t> </a:t>
            </a:r>
            <a:r>
              <a:rPr lang="en"/>
              <a:t>is</a:t>
            </a:r>
            <a:r>
              <a:rPr b="1" lang="en">
                <a:solidFill>
                  <a:schemeClr val="accent5"/>
                </a:solidFill>
              </a:rPr>
              <a:t> complete!</a:t>
            </a:r>
            <a:endParaRPr b="1">
              <a:solidFill>
                <a:schemeClr val="accent5"/>
              </a:solidFill>
            </a:endParaRPr>
          </a:p>
        </p:txBody>
      </p:sp>
      <p:sp>
        <p:nvSpPr>
          <p:cNvPr id="3436" name="Google Shape;3436;p61"/>
          <p:cNvSpPr txBox="1"/>
          <p:nvPr>
            <p:ph type="title"/>
          </p:nvPr>
        </p:nvSpPr>
        <p:spPr>
          <a:xfrm>
            <a:off x="2006675" y="1024125"/>
            <a:ext cx="4632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HOW IT WORKS</a:t>
            </a:r>
            <a:endParaRPr sz="3600"/>
          </a:p>
        </p:txBody>
      </p:sp>
      <p:pic>
        <p:nvPicPr>
          <p:cNvPr id="3437" name="Google Shape;3437;p61"/>
          <p:cNvPicPr preferRelativeResize="0"/>
          <p:nvPr/>
        </p:nvPicPr>
        <p:blipFill>
          <a:blip r:embed="rId3">
            <a:alphaModFix/>
          </a:blip>
          <a:stretch>
            <a:fillRect/>
          </a:stretch>
        </p:blipFill>
        <p:spPr>
          <a:xfrm>
            <a:off x="6569976" y="3822911"/>
            <a:ext cx="640999" cy="6409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p62"/>
          <p:cNvSpPr txBox="1"/>
          <p:nvPr>
            <p:ph type="title"/>
          </p:nvPr>
        </p:nvSpPr>
        <p:spPr>
          <a:xfrm>
            <a:off x="3319650" y="1962300"/>
            <a:ext cx="1769700" cy="121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t>DEMO</a:t>
            </a:r>
            <a:endParaRPr sz="7200"/>
          </a:p>
        </p:txBody>
      </p:sp>
      <p:pic>
        <p:nvPicPr>
          <p:cNvPr id="3443" name="Google Shape;3443;p62"/>
          <p:cNvPicPr preferRelativeResize="0"/>
          <p:nvPr/>
        </p:nvPicPr>
        <p:blipFill>
          <a:blip r:embed="rId3">
            <a:alphaModFix/>
          </a:blip>
          <a:stretch>
            <a:fillRect/>
          </a:stretch>
        </p:blipFill>
        <p:spPr>
          <a:xfrm flipH="1">
            <a:off x="5089351" y="2258413"/>
            <a:ext cx="734974" cy="734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7" name="Shape 3447"/>
        <p:cNvGrpSpPr/>
        <p:nvPr/>
      </p:nvGrpSpPr>
      <p:grpSpPr>
        <a:xfrm>
          <a:off x="0" y="0"/>
          <a:ext cx="0" cy="0"/>
          <a:chOff x="0" y="0"/>
          <a:chExt cx="0" cy="0"/>
        </a:xfrm>
      </p:grpSpPr>
      <p:sp>
        <p:nvSpPr>
          <p:cNvPr id="3448" name="Google Shape;3448;p63"/>
          <p:cNvSpPr txBox="1"/>
          <p:nvPr>
            <p:ph type="title"/>
          </p:nvPr>
        </p:nvSpPr>
        <p:spPr>
          <a:xfrm>
            <a:off x="3947187" y="1024128"/>
            <a:ext cx="28071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3449" name="Google Shape;3449;p63"/>
          <p:cNvSpPr txBox="1"/>
          <p:nvPr>
            <p:ph idx="1" type="subTitle"/>
          </p:nvPr>
        </p:nvSpPr>
        <p:spPr>
          <a:xfrm>
            <a:off x="3947175" y="1755650"/>
            <a:ext cx="4224000" cy="326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Implementing Google OAuth with Firebase</a:t>
            </a:r>
            <a:endParaRPr/>
          </a:p>
          <a:p>
            <a:pPr indent="-342900" lvl="0" marL="457200" rtl="0" algn="l">
              <a:spcBef>
                <a:spcPts val="0"/>
              </a:spcBef>
              <a:spcAft>
                <a:spcPts val="0"/>
              </a:spcAft>
              <a:buSzPts val="1800"/>
              <a:buChar char="●"/>
            </a:pPr>
            <a:r>
              <a:rPr lang="en"/>
              <a:t>Uploading toy images and deciding how to store them</a:t>
            </a:r>
            <a:endParaRPr/>
          </a:p>
          <a:p>
            <a:pPr indent="-342900" lvl="0" marL="457200" rtl="0" algn="l">
              <a:spcBef>
                <a:spcPts val="0"/>
              </a:spcBef>
              <a:spcAft>
                <a:spcPts val="0"/>
              </a:spcAft>
              <a:buSzPts val="1800"/>
              <a:buChar char="●"/>
            </a:pPr>
            <a:r>
              <a:rPr lang="en"/>
              <a:t>Working with Angular forms</a:t>
            </a:r>
            <a:endParaRPr/>
          </a:p>
          <a:p>
            <a:pPr indent="-342900" lvl="0" marL="457200" rtl="0" algn="l">
              <a:spcBef>
                <a:spcPts val="0"/>
              </a:spcBef>
              <a:spcAft>
                <a:spcPts val="0"/>
              </a:spcAft>
              <a:buSzPts val="1800"/>
              <a:buChar char="●"/>
            </a:pPr>
            <a:r>
              <a:rPr lang="en"/>
              <a:t>Learning how to use Angular Routing</a:t>
            </a:r>
            <a:endParaRPr/>
          </a:p>
          <a:p>
            <a:pPr indent="-342900" lvl="0" marL="457200" rtl="0" algn="l">
              <a:spcBef>
                <a:spcPts val="0"/>
              </a:spcBef>
              <a:spcAft>
                <a:spcPts val="0"/>
              </a:spcAft>
              <a:buSzPts val="1800"/>
              <a:buChar char="●"/>
            </a:pPr>
            <a:r>
              <a:rPr lang="en"/>
              <a:t>Keeping track of different types of notifications</a:t>
            </a:r>
            <a:endParaRPr/>
          </a:p>
        </p:txBody>
      </p:sp>
      <p:pic>
        <p:nvPicPr>
          <p:cNvPr id="3450" name="Google Shape;3450;p63"/>
          <p:cNvPicPr preferRelativeResize="0"/>
          <p:nvPr/>
        </p:nvPicPr>
        <p:blipFill>
          <a:blip r:embed="rId3">
            <a:alphaModFix/>
          </a:blip>
          <a:stretch>
            <a:fillRect/>
          </a:stretch>
        </p:blipFill>
        <p:spPr>
          <a:xfrm flipH="1">
            <a:off x="1246451" y="3641486"/>
            <a:ext cx="640999" cy="6409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8" name="Shape 3188"/>
        <p:cNvGrpSpPr/>
        <p:nvPr/>
      </p:nvGrpSpPr>
      <p:grpSpPr>
        <a:xfrm>
          <a:off x="0" y="0"/>
          <a:ext cx="0" cy="0"/>
          <a:chOff x="0" y="0"/>
          <a:chExt cx="0" cy="0"/>
        </a:xfrm>
      </p:grpSpPr>
      <p:cxnSp>
        <p:nvCxnSpPr>
          <p:cNvPr id="3189" name="Google Shape;3189;p46"/>
          <p:cNvCxnSpPr/>
          <p:nvPr/>
        </p:nvCxnSpPr>
        <p:spPr>
          <a:xfrm>
            <a:off x="1297475" y="2109365"/>
            <a:ext cx="2837700" cy="0"/>
          </a:xfrm>
          <a:prstGeom prst="straightConnector1">
            <a:avLst/>
          </a:prstGeom>
          <a:noFill/>
          <a:ln cap="flat" cmpd="sng" w="9525">
            <a:solidFill>
              <a:schemeClr val="dk1"/>
            </a:solidFill>
            <a:prstDash val="solid"/>
            <a:round/>
            <a:headEnd len="med" w="med" type="none"/>
            <a:tailEnd len="med" w="med" type="none"/>
          </a:ln>
        </p:spPr>
      </p:cxnSp>
      <p:pic>
        <p:nvPicPr>
          <p:cNvPr id="3190" name="Google Shape;3190;p46"/>
          <p:cNvPicPr preferRelativeResize="0"/>
          <p:nvPr/>
        </p:nvPicPr>
        <p:blipFill rotWithShape="1">
          <a:blip r:embed="rId3">
            <a:alphaModFix/>
          </a:blip>
          <a:srcRect b="35330" l="0" r="0" t="17156"/>
          <a:stretch/>
        </p:blipFill>
        <p:spPr>
          <a:xfrm>
            <a:off x="462625" y="1400763"/>
            <a:ext cx="1417200" cy="1417200"/>
          </a:xfrm>
          <a:prstGeom prst="ellipse">
            <a:avLst/>
          </a:prstGeom>
          <a:noFill/>
          <a:ln>
            <a:noFill/>
          </a:ln>
        </p:spPr>
      </p:pic>
      <p:sp>
        <p:nvSpPr>
          <p:cNvPr id="3191" name="Google Shape;3191;p46"/>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3192" name="Google Shape;3192;p46"/>
          <p:cNvSpPr txBox="1"/>
          <p:nvPr>
            <p:ph idx="2" type="subTitle"/>
          </p:nvPr>
        </p:nvSpPr>
        <p:spPr>
          <a:xfrm>
            <a:off x="2026400" y="1597200"/>
            <a:ext cx="2367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COLLEEN CORRIGAN</a:t>
            </a:r>
            <a:endParaRPr/>
          </a:p>
        </p:txBody>
      </p:sp>
      <p:cxnSp>
        <p:nvCxnSpPr>
          <p:cNvPr id="3193" name="Google Shape;3193;p46"/>
          <p:cNvCxnSpPr/>
          <p:nvPr/>
        </p:nvCxnSpPr>
        <p:spPr>
          <a:xfrm>
            <a:off x="5434550" y="2090523"/>
            <a:ext cx="2719200" cy="0"/>
          </a:xfrm>
          <a:prstGeom prst="straightConnector1">
            <a:avLst/>
          </a:prstGeom>
          <a:noFill/>
          <a:ln cap="flat" cmpd="sng" w="9525">
            <a:solidFill>
              <a:schemeClr val="dk1"/>
            </a:solidFill>
            <a:prstDash val="solid"/>
            <a:round/>
            <a:headEnd len="med" w="med" type="none"/>
            <a:tailEnd len="med" w="med" type="none"/>
          </a:ln>
        </p:spPr>
      </p:cxnSp>
      <p:pic>
        <p:nvPicPr>
          <p:cNvPr id="3194" name="Google Shape;3194;p46"/>
          <p:cNvPicPr preferRelativeResize="0"/>
          <p:nvPr/>
        </p:nvPicPr>
        <p:blipFill rotWithShape="1">
          <a:blip r:embed="rId4">
            <a:alphaModFix/>
          </a:blip>
          <a:srcRect b="20690" l="2733" r="0" t="6354"/>
          <a:stretch/>
        </p:blipFill>
        <p:spPr>
          <a:xfrm>
            <a:off x="4599700" y="1381925"/>
            <a:ext cx="1417200" cy="1417200"/>
          </a:xfrm>
          <a:prstGeom prst="ellipse">
            <a:avLst/>
          </a:prstGeom>
          <a:noFill/>
          <a:ln>
            <a:noFill/>
          </a:ln>
        </p:spPr>
      </p:pic>
      <p:sp>
        <p:nvSpPr>
          <p:cNvPr id="3195" name="Google Shape;3195;p46"/>
          <p:cNvSpPr txBox="1"/>
          <p:nvPr>
            <p:ph idx="2" type="subTitle"/>
          </p:nvPr>
        </p:nvSpPr>
        <p:spPr>
          <a:xfrm>
            <a:off x="6768675" y="1578375"/>
            <a:ext cx="15750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JOYCE FANG</a:t>
            </a:r>
            <a:endParaRPr/>
          </a:p>
        </p:txBody>
      </p:sp>
      <p:cxnSp>
        <p:nvCxnSpPr>
          <p:cNvPr id="3196" name="Google Shape;3196;p46"/>
          <p:cNvCxnSpPr/>
          <p:nvPr/>
        </p:nvCxnSpPr>
        <p:spPr>
          <a:xfrm>
            <a:off x="1297487" y="3721460"/>
            <a:ext cx="2990400" cy="0"/>
          </a:xfrm>
          <a:prstGeom prst="straightConnector1">
            <a:avLst/>
          </a:prstGeom>
          <a:noFill/>
          <a:ln cap="flat" cmpd="sng" w="9525">
            <a:solidFill>
              <a:schemeClr val="dk1"/>
            </a:solidFill>
            <a:prstDash val="solid"/>
            <a:round/>
            <a:headEnd len="med" w="med" type="none"/>
            <a:tailEnd len="med" w="med" type="none"/>
          </a:ln>
        </p:spPr>
      </p:cxnSp>
      <p:pic>
        <p:nvPicPr>
          <p:cNvPr id="3197" name="Google Shape;3197;p46"/>
          <p:cNvPicPr preferRelativeResize="0"/>
          <p:nvPr/>
        </p:nvPicPr>
        <p:blipFill rotWithShape="1">
          <a:blip r:embed="rId5">
            <a:alphaModFix/>
          </a:blip>
          <a:srcRect b="12502" l="0" r="0" t="12495"/>
          <a:stretch/>
        </p:blipFill>
        <p:spPr>
          <a:xfrm>
            <a:off x="462625" y="3012863"/>
            <a:ext cx="1417200" cy="1417200"/>
          </a:xfrm>
          <a:prstGeom prst="ellipse">
            <a:avLst/>
          </a:prstGeom>
          <a:noFill/>
          <a:ln>
            <a:noFill/>
          </a:ln>
        </p:spPr>
      </p:pic>
      <p:sp>
        <p:nvSpPr>
          <p:cNvPr id="3198" name="Google Shape;3198;p46"/>
          <p:cNvSpPr txBox="1"/>
          <p:nvPr>
            <p:ph idx="2" type="subTitle"/>
          </p:nvPr>
        </p:nvSpPr>
        <p:spPr>
          <a:xfrm>
            <a:off x="2820925" y="3209313"/>
            <a:ext cx="16761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TYLER GREEN</a:t>
            </a:r>
            <a:endParaRPr/>
          </a:p>
        </p:txBody>
      </p:sp>
      <p:cxnSp>
        <p:nvCxnSpPr>
          <p:cNvPr id="3199" name="Google Shape;3199;p46"/>
          <p:cNvCxnSpPr/>
          <p:nvPr/>
        </p:nvCxnSpPr>
        <p:spPr>
          <a:xfrm>
            <a:off x="5434551" y="3740260"/>
            <a:ext cx="2808900" cy="0"/>
          </a:xfrm>
          <a:prstGeom prst="straightConnector1">
            <a:avLst/>
          </a:prstGeom>
          <a:noFill/>
          <a:ln cap="flat" cmpd="sng" w="9525">
            <a:solidFill>
              <a:schemeClr val="dk1"/>
            </a:solidFill>
            <a:prstDash val="solid"/>
            <a:round/>
            <a:headEnd len="med" w="med" type="none"/>
            <a:tailEnd len="med" w="med" type="none"/>
          </a:ln>
        </p:spPr>
      </p:cxnSp>
      <p:pic>
        <p:nvPicPr>
          <p:cNvPr id="3200" name="Google Shape;3200;p46"/>
          <p:cNvPicPr preferRelativeResize="0"/>
          <p:nvPr/>
        </p:nvPicPr>
        <p:blipFill rotWithShape="1">
          <a:blip r:embed="rId6">
            <a:alphaModFix/>
          </a:blip>
          <a:srcRect b="21451" l="19489" r="4377" t="21451"/>
          <a:stretch/>
        </p:blipFill>
        <p:spPr>
          <a:xfrm>
            <a:off x="4599700" y="3031663"/>
            <a:ext cx="1417200" cy="1417200"/>
          </a:xfrm>
          <a:prstGeom prst="ellipse">
            <a:avLst/>
          </a:prstGeom>
          <a:noFill/>
          <a:ln>
            <a:noFill/>
          </a:ln>
        </p:spPr>
      </p:pic>
      <p:sp>
        <p:nvSpPr>
          <p:cNvPr id="3201" name="Google Shape;3201;p46"/>
          <p:cNvSpPr txBox="1"/>
          <p:nvPr>
            <p:ph idx="2" type="subTitle"/>
          </p:nvPr>
        </p:nvSpPr>
        <p:spPr>
          <a:xfrm>
            <a:off x="6716925" y="3228125"/>
            <a:ext cx="1722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JODY SUNRAY</a:t>
            </a:r>
            <a:endParaRPr/>
          </a:p>
        </p:txBody>
      </p:sp>
      <p:pic>
        <p:nvPicPr>
          <p:cNvPr id="3202" name="Google Shape;3202;p46"/>
          <p:cNvPicPr preferRelativeResize="0"/>
          <p:nvPr/>
        </p:nvPicPr>
        <p:blipFill>
          <a:blip r:embed="rId7">
            <a:alphaModFix/>
          </a:blip>
          <a:stretch>
            <a:fillRect/>
          </a:stretch>
        </p:blipFill>
        <p:spPr>
          <a:xfrm rot="-40">
            <a:off x="8500332" y="3622333"/>
            <a:ext cx="640995" cy="640976"/>
          </a:xfrm>
          <a:prstGeom prst="rect">
            <a:avLst/>
          </a:prstGeom>
          <a:noFill/>
          <a:ln>
            <a:noFill/>
          </a:ln>
        </p:spPr>
      </p:pic>
      <p:sp>
        <p:nvSpPr>
          <p:cNvPr id="3203" name="Google Shape;3203;p46"/>
          <p:cNvSpPr txBox="1"/>
          <p:nvPr/>
        </p:nvSpPr>
        <p:spPr>
          <a:xfrm>
            <a:off x="2026400" y="2109375"/>
            <a:ext cx="21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a:ea typeface="Hind"/>
                <a:cs typeface="Hind"/>
                <a:sym typeface="Hind"/>
              </a:rPr>
              <a:t>Frontend Developer</a:t>
            </a:r>
            <a:endParaRPr>
              <a:latin typeface="Hind"/>
              <a:ea typeface="Hind"/>
              <a:cs typeface="Hind"/>
              <a:sym typeface="Hind"/>
            </a:endParaRPr>
          </a:p>
        </p:txBody>
      </p:sp>
      <p:sp>
        <p:nvSpPr>
          <p:cNvPr id="3204" name="Google Shape;3204;p46"/>
          <p:cNvSpPr txBox="1"/>
          <p:nvPr/>
        </p:nvSpPr>
        <p:spPr>
          <a:xfrm>
            <a:off x="6129950" y="2090525"/>
            <a:ext cx="21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a:ea typeface="Hind"/>
                <a:cs typeface="Hind"/>
                <a:sym typeface="Hind"/>
              </a:rPr>
              <a:t>Full-Stack</a:t>
            </a:r>
            <a:r>
              <a:rPr lang="en">
                <a:latin typeface="Hind"/>
                <a:ea typeface="Hind"/>
                <a:cs typeface="Hind"/>
                <a:sym typeface="Hind"/>
              </a:rPr>
              <a:t> Developer</a:t>
            </a:r>
            <a:endParaRPr>
              <a:latin typeface="Hind"/>
              <a:ea typeface="Hind"/>
              <a:cs typeface="Hind"/>
              <a:sym typeface="Hind"/>
            </a:endParaRPr>
          </a:p>
        </p:txBody>
      </p:sp>
      <p:sp>
        <p:nvSpPr>
          <p:cNvPr id="3205" name="Google Shape;3205;p46"/>
          <p:cNvSpPr txBox="1"/>
          <p:nvPr/>
        </p:nvSpPr>
        <p:spPr>
          <a:xfrm>
            <a:off x="2026400" y="3721450"/>
            <a:ext cx="21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a:ea typeface="Hind"/>
                <a:cs typeface="Hind"/>
                <a:sym typeface="Hind"/>
              </a:rPr>
              <a:t>Frontend Developer</a:t>
            </a:r>
            <a:endParaRPr>
              <a:latin typeface="Hind"/>
              <a:ea typeface="Hind"/>
              <a:cs typeface="Hind"/>
              <a:sym typeface="Hind"/>
            </a:endParaRPr>
          </a:p>
        </p:txBody>
      </p:sp>
      <p:sp>
        <p:nvSpPr>
          <p:cNvPr id="3206" name="Google Shape;3206;p46"/>
          <p:cNvSpPr txBox="1"/>
          <p:nvPr/>
        </p:nvSpPr>
        <p:spPr>
          <a:xfrm>
            <a:off x="6130000" y="3721450"/>
            <a:ext cx="21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a:ea typeface="Hind"/>
                <a:cs typeface="Hind"/>
                <a:sym typeface="Hind"/>
              </a:rPr>
              <a:t>Full-Stack</a:t>
            </a:r>
            <a:r>
              <a:rPr lang="en">
                <a:latin typeface="Hind"/>
                <a:ea typeface="Hind"/>
                <a:cs typeface="Hind"/>
                <a:sym typeface="Hind"/>
              </a:rPr>
              <a:t> Developer</a:t>
            </a:r>
            <a:endParaRPr>
              <a:latin typeface="Hind"/>
              <a:ea typeface="Hind"/>
              <a:cs typeface="Hind"/>
              <a:sym typeface="Hi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4" name="Shape 3454"/>
        <p:cNvGrpSpPr/>
        <p:nvPr/>
      </p:nvGrpSpPr>
      <p:grpSpPr>
        <a:xfrm>
          <a:off x="0" y="0"/>
          <a:ext cx="0" cy="0"/>
          <a:chOff x="0" y="0"/>
          <a:chExt cx="0" cy="0"/>
        </a:xfrm>
      </p:grpSpPr>
      <p:sp>
        <p:nvSpPr>
          <p:cNvPr id="3455" name="Google Shape;3455;p64"/>
          <p:cNvSpPr txBox="1"/>
          <p:nvPr>
            <p:ph type="title"/>
          </p:nvPr>
        </p:nvSpPr>
        <p:spPr>
          <a:xfrm>
            <a:off x="3947187" y="1024128"/>
            <a:ext cx="28071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MONETIZATION</a:t>
            </a:r>
            <a:endParaRPr/>
          </a:p>
        </p:txBody>
      </p:sp>
      <p:sp>
        <p:nvSpPr>
          <p:cNvPr id="3456" name="Google Shape;3456;p64"/>
          <p:cNvSpPr txBox="1"/>
          <p:nvPr>
            <p:ph idx="1" type="subTitle"/>
          </p:nvPr>
        </p:nvSpPr>
        <p:spPr>
          <a:xfrm>
            <a:off x="3947175" y="1755650"/>
            <a:ext cx="4047600" cy="229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Sponsored toys</a:t>
            </a:r>
            <a:endParaRPr/>
          </a:p>
          <a:p>
            <a:pPr indent="-342900" lvl="0" marL="457200" rtl="0" algn="l">
              <a:spcBef>
                <a:spcPts val="0"/>
              </a:spcBef>
              <a:spcAft>
                <a:spcPts val="0"/>
              </a:spcAft>
              <a:buSzPts val="1800"/>
              <a:buChar char="●"/>
            </a:pPr>
            <a:r>
              <a:rPr lang="en"/>
              <a:t>Premium accounts for subscribers</a:t>
            </a:r>
            <a:endParaRPr/>
          </a:p>
          <a:p>
            <a:pPr indent="-317500" lvl="1" marL="914400" rtl="0" algn="l">
              <a:spcBef>
                <a:spcPts val="0"/>
              </a:spcBef>
              <a:spcAft>
                <a:spcPts val="0"/>
              </a:spcAft>
              <a:buSzPts val="1400"/>
              <a:buChar char="○"/>
            </a:pPr>
            <a:r>
              <a:rPr lang="en"/>
              <a:t>Boosted posts</a:t>
            </a:r>
            <a:endParaRPr/>
          </a:p>
          <a:p>
            <a:pPr indent="-342900" lvl="0" marL="457200" rtl="0" algn="l">
              <a:spcBef>
                <a:spcPts val="0"/>
              </a:spcBef>
              <a:spcAft>
                <a:spcPts val="0"/>
              </a:spcAft>
              <a:buSzPts val="1800"/>
              <a:buChar char="●"/>
            </a:pPr>
            <a:r>
              <a:rPr lang="en"/>
              <a:t>Affiliate products and links</a:t>
            </a:r>
            <a:endParaRPr/>
          </a:p>
          <a:p>
            <a:pPr indent="-342900" lvl="0" marL="457200" rtl="0" algn="l">
              <a:spcBef>
                <a:spcPts val="0"/>
              </a:spcBef>
              <a:spcAft>
                <a:spcPts val="0"/>
              </a:spcAft>
              <a:buSzPts val="1800"/>
              <a:buChar char="●"/>
            </a:pPr>
            <a:r>
              <a:rPr lang="en"/>
              <a:t>Trade in program with toy companies</a:t>
            </a:r>
            <a:endParaRPr/>
          </a:p>
          <a:p>
            <a:pPr indent="-317500" lvl="1" marL="914400" rtl="0" algn="l">
              <a:spcBef>
                <a:spcPts val="0"/>
              </a:spcBef>
              <a:spcAft>
                <a:spcPts val="0"/>
              </a:spcAft>
              <a:buSzPts val="1400"/>
              <a:buChar char="○"/>
            </a:pPr>
            <a:r>
              <a:rPr lang="en"/>
              <a:t>Promote less waste</a:t>
            </a:r>
            <a:endParaRPr/>
          </a:p>
          <a:p>
            <a:pPr indent="-342900" lvl="0" marL="457200" rtl="0" algn="l">
              <a:spcBef>
                <a:spcPts val="0"/>
              </a:spcBef>
              <a:spcAft>
                <a:spcPts val="0"/>
              </a:spcAft>
              <a:buSzPts val="1800"/>
              <a:buChar char="●"/>
            </a:pPr>
            <a:r>
              <a:rPr lang="en"/>
              <a:t>Display ads</a:t>
            </a:r>
            <a:endParaRPr/>
          </a:p>
        </p:txBody>
      </p:sp>
      <p:pic>
        <p:nvPicPr>
          <p:cNvPr id="3457" name="Google Shape;3457;p64"/>
          <p:cNvPicPr preferRelativeResize="0"/>
          <p:nvPr/>
        </p:nvPicPr>
        <p:blipFill>
          <a:blip r:embed="rId3">
            <a:alphaModFix/>
          </a:blip>
          <a:stretch>
            <a:fillRect/>
          </a:stretch>
        </p:blipFill>
        <p:spPr>
          <a:xfrm flipH="1">
            <a:off x="1246451" y="3641486"/>
            <a:ext cx="640999" cy="6409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sp>
        <p:nvSpPr>
          <p:cNvPr id="3462" name="Google Shape;3462;p65"/>
          <p:cNvSpPr txBox="1"/>
          <p:nvPr>
            <p:ph type="title"/>
          </p:nvPr>
        </p:nvSpPr>
        <p:spPr>
          <a:xfrm>
            <a:off x="3947187" y="1024128"/>
            <a:ext cx="28071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GOALS</a:t>
            </a:r>
            <a:endParaRPr/>
          </a:p>
        </p:txBody>
      </p:sp>
      <p:sp>
        <p:nvSpPr>
          <p:cNvPr id="3463" name="Google Shape;3463;p65"/>
          <p:cNvSpPr txBox="1"/>
          <p:nvPr>
            <p:ph idx="1" type="subTitle"/>
          </p:nvPr>
        </p:nvSpPr>
        <p:spPr>
          <a:xfrm>
            <a:off x="3947175" y="1755650"/>
            <a:ext cx="4047600" cy="229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Filter toys by zip code</a:t>
            </a:r>
            <a:endParaRPr/>
          </a:p>
          <a:p>
            <a:pPr indent="-342900" lvl="0" marL="457200" rtl="0" algn="l">
              <a:spcBef>
                <a:spcPts val="0"/>
              </a:spcBef>
              <a:spcAft>
                <a:spcPts val="0"/>
              </a:spcAft>
              <a:buSzPts val="1800"/>
              <a:buChar char="●"/>
            </a:pPr>
            <a:r>
              <a:rPr lang="en"/>
              <a:t>Enable users to edit profile information and toy listings</a:t>
            </a:r>
            <a:endParaRPr/>
          </a:p>
          <a:p>
            <a:pPr indent="-342900" lvl="0" marL="457200" rtl="0" algn="l">
              <a:spcBef>
                <a:spcPts val="0"/>
              </a:spcBef>
              <a:spcAft>
                <a:spcPts val="0"/>
              </a:spcAft>
              <a:buSzPts val="1800"/>
              <a:buChar char="●"/>
            </a:pPr>
            <a:r>
              <a:rPr lang="en"/>
              <a:t>Use Node.js sockets for messaging</a:t>
            </a:r>
            <a:endParaRPr/>
          </a:p>
          <a:p>
            <a:pPr indent="-342900" lvl="0" marL="457200" rtl="0" algn="l">
              <a:spcBef>
                <a:spcPts val="0"/>
              </a:spcBef>
              <a:spcAft>
                <a:spcPts val="0"/>
              </a:spcAft>
              <a:buSzPts val="1800"/>
              <a:buChar char="●"/>
            </a:pPr>
            <a:r>
              <a:rPr lang="en"/>
              <a:t>Include a feature where users can trade multiple toys at a time</a:t>
            </a:r>
            <a:endParaRPr/>
          </a:p>
          <a:p>
            <a:pPr indent="-342900" lvl="0" marL="457200" rtl="0" algn="l">
              <a:spcBef>
                <a:spcPts val="0"/>
              </a:spcBef>
              <a:spcAft>
                <a:spcPts val="0"/>
              </a:spcAft>
              <a:buSzPts val="1800"/>
              <a:buChar char="●"/>
            </a:pPr>
            <a:r>
              <a:rPr lang="en"/>
              <a:t>Complete QR code functionality</a:t>
            </a:r>
            <a:endParaRPr/>
          </a:p>
          <a:p>
            <a:pPr indent="-342900" lvl="0" marL="457200" rtl="0" algn="l">
              <a:spcBef>
                <a:spcPts val="0"/>
              </a:spcBef>
              <a:spcAft>
                <a:spcPts val="0"/>
              </a:spcAft>
              <a:buSzPts val="1800"/>
              <a:buChar char="●"/>
            </a:pPr>
            <a:r>
              <a:rPr lang="en"/>
              <a:t>Allow users to rate other users based on their experience</a:t>
            </a:r>
            <a:endParaRPr/>
          </a:p>
        </p:txBody>
      </p:sp>
      <p:pic>
        <p:nvPicPr>
          <p:cNvPr id="3464" name="Google Shape;3464;p65"/>
          <p:cNvPicPr preferRelativeResize="0"/>
          <p:nvPr/>
        </p:nvPicPr>
        <p:blipFill>
          <a:blip r:embed="rId3">
            <a:alphaModFix/>
          </a:blip>
          <a:stretch>
            <a:fillRect/>
          </a:stretch>
        </p:blipFill>
        <p:spPr>
          <a:xfrm flipH="1">
            <a:off x="1246451" y="3641486"/>
            <a:ext cx="640999" cy="6409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8" name="Shape 3468"/>
        <p:cNvGrpSpPr/>
        <p:nvPr/>
      </p:nvGrpSpPr>
      <p:grpSpPr>
        <a:xfrm>
          <a:off x="0" y="0"/>
          <a:ext cx="0" cy="0"/>
          <a:chOff x="0" y="0"/>
          <a:chExt cx="0" cy="0"/>
        </a:xfrm>
      </p:grpSpPr>
      <p:sp>
        <p:nvSpPr>
          <p:cNvPr id="3469" name="Google Shape;3469;p66"/>
          <p:cNvSpPr txBox="1"/>
          <p:nvPr>
            <p:ph type="title"/>
          </p:nvPr>
        </p:nvSpPr>
        <p:spPr>
          <a:xfrm>
            <a:off x="1153801" y="1163951"/>
            <a:ext cx="3465000" cy="12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470" name="Google Shape;3470;p66"/>
          <p:cNvSpPr txBox="1"/>
          <p:nvPr>
            <p:ph idx="1" type="subTitle"/>
          </p:nvPr>
        </p:nvSpPr>
        <p:spPr>
          <a:xfrm>
            <a:off x="1277800" y="2464425"/>
            <a:ext cx="2541000" cy="5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Q</a:t>
            </a:r>
            <a:r>
              <a:rPr lang="en" sz="2400"/>
              <a:t>uestions?</a:t>
            </a:r>
            <a:endParaRPr sz="2400"/>
          </a:p>
          <a:p>
            <a:pPr indent="0" lvl="0" marL="0" rtl="0" algn="l">
              <a:spcBef>
                <a:spcPts val="1600"/>
              </a:spcBef>
              <a:spcAft>
                <a:spcPts val="1600"/>
              </a:spcAft>
              <a:buNone/>
            </a:pPr>
            <a:r>
              <a:t/>
            </a:r>
            <a:endParaRPr sz="1800"/>
          </a:p>
        </p:txBody>
      </p:sp>
      <p:grpSp>
        <p:nvGrpSpPr>
          <p:cNvPr id="3471" name="Google Shape;3471;p66"/>
          <p:cNvGrpSpPr/>
          <p:nvPr/>
        </p:nvGrpSpPr>
        <p:grpSpPr>
          <a:xfrm>
            <a:off x="8454308" y="142166"/>
            <a:ext cx="555940" cy="467056"/>
            <a:chOff x="1655600" y="1342675"/>
            <a:chExt cx="415625" cy="349175"/>
          </a:xfrm>
        </p:grpSpPr>
        <p:sp>
          <p:nvSpPr>
            <p:cNvPr id="3472" name="Google Shape;3472;p66"/>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6"/>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6"/>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6"/>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6"/>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6"/>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6"/>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6"/>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6"/>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6"/>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6"/>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6"/>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6"/>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6"/>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6"/>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6"/>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6"/>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6"/>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6"/>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6"/>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6"/>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6"/>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6"/>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6"/>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6"/>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6"/>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6"/>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6"/>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6"/>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6"/>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6"/>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6"/>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6"/>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6"/>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6"/>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6"/>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6"/>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6"/>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6"/>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6"/>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6"/>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6"/>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6"/>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6"/>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6"/>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6"/>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6"/>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6"/>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6"/>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6"/>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6"/>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6"/>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6"/>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6"/>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6"/>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6"/>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6"/>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6"/>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6"/>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6"/>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6"/>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6"/>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6"/>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6"/>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6" name="Google Shape;3536;p66"/>
          <p:cNvSpPr/>
          <p:nvPr/>
        </p:nvSpPr>
        <p:spPr>
          <a:xfrm>
            <a:off x="1184800" y="3958700"/>
            <a:ext cx="2727000" cy="62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7" name="Google Shape;3537;p66"/>
          <p:cNvPicPr preferRelativeResize="0"/>
          <p:nvPr/>
        </p:nvPicPr>
        <p:blipFill>
          <a:blip r:embed="rId3">
            <a:alphaModFix/>
          </a:blip>
          <a:stretch>
            <a:fillRect/>
          </a:stretch>
        </p:blipFill>
        <p:spPr>
          <a:xfrm flipH="1">
            <a:off x="3568733" y="4146727"/>
            <a:ext cx="538245" cy="538207"/>
          </a:xfrm>
          <a:prstGeom prst="rect">
            <a:avLst/>
          </a:prstGeom>
          <a:noFill/>
          <a:ln>
            <a:noFill/>
          </a:ln>
        </p:spPr>
      </p:pic>
      <p:pic>
        <p:nvPicPr>
          <p:cNvPr id="3538" name="Google Shape;3538;p66"/>
          <p:cNvPicPr preferRelativeResize="0"/>
          <p:nvPr/>
        </p:nvPicPr>
        <p:blipFill rotWithShape="1">
          <a:blip r:embed="rId4">
            <a:alphaModFix/>
          </a:blip>
          <a:srcRect b="36207" l="0" r="0" t="38655"/>
          <a:stretch/>
        </p:blipFill>
        <p:spPr>
          <a:xfrm>
            <a:off x="1184801" y="4146727"/>
            <a:ext cx="2469514" cy="620700"/>
          </a:xfrm>
          <a:prstGeom prst="rect">
            <a:avLst/>
          </a:prstGeom>
          <a:noFill/>
          <a:ln>
            <a:noFill/>
          </a:ln>
        </p:spPr>
      </p:pic>
      <p:pic>
        <p:nvPicPr>
          <p:cNvPr id="3539" name="Google Shape;3539;p66"/>
          <p:cNvPicPr preferRelativeResize="0"/>
          <p:nvPr/>
        </p:nvPicPr>
        <p:blipFill>
          <a:blip r:embed="rId3">
            <a:alphaModFix/>
          </a:blip>
          <a:stretch>
            <a:fillRect/>
          </a:stretch>
        </p:blipFill>
        <p:spPr>
          <a:xfrm rot="1213717">
            <a:off x="7684501" y="2886986"/>
            <a:ext cx="640999" cy="6409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sp>
        <p:nvSpPr>
          <p:cNvPr id="3211" name="Google Shape;3211;p47"/>
          <p:cNvSpPr txBox="1"/>
          <p:nvPr>
            <p:ph type="title"/>
          </p:nvPr>
        </p:nvSpPr>
        <p:spPr>
          <a:xfrm>
            <a:off x="3068432" y="1025100"/>
            <a:ext cx="3597600" cy="55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TOY TRADE?</a:t>
            </a:r>
            <a:endParaRPr/>
          </a:p>
        </p:txBody>
      </p:sp>
      <p:sp>
        <p:nvSpPr>
          <p:cNvPr id="3212" name="Google Shape;3212;p47"/>
          <p:cNvSpPr txBox="1"/>
          <p:nvPr>
            <p:ph idx="1" type="subTitle"/>
          </p:nvPr>
        </p:nvSpPr>
        <p:spPr>
          <a:xfrm>
            <a:off x="3068450" y="1755653"/>
            <a:ext cx="3867900" cy="275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Toy Trade is an application where users can </a:t>
            </a:r>
            <a:r>
              <a:rPr b="1" lang="en">
                <a:solidFill>
                  <a:schemeClr val="accent5"/>
                </a:solidFill>
              </a:rPr>
              <a:t>browse toys</a:t>
            </a:r>
            <a:r>
              <a:rPr lang="en"/>
              <a:t> that are available and </a:t>
            </a:r>
            <a:r>
              <a:rPr b="1" lang="en">
                <a:solidFill>
                  <a:schemeClr val="accent5"/>
                </a:solidFill>
              </a:rPr>
              <a:t>coordinate exchanges</a:t>
            </a:r>
            <a:r>
              <a:rPr lang="en"/>
              <a:t> with others</a:t>
            </a:r>
            <a:endParaRPr/>
          </a:p>
          <a:p>
            <a:pPr indent="-342900" lvl="0" marL="457200" rtl="0" algn="l">
              <a:spcBef>
                <a:spcPts val="0"/>
              </a:spcBef>
              <a:spcAft>
                <a:spcPts val="0"/>
              </a:spcAft>
              <a:buSzPts val="1800"/>
              <a:buChar char="●"/>
            </a:pPr>
            <a:r>
              <a:rPr lang="en"/>
              <a:t>Users are able to set up their own profile along with a dashboard of all of the toys that they are willing to trade in</a:t>
            </a:r>
            <a:endParaRPr/>
          </a:p>
          <a:p>
            <a:pPr indent="-342900" lvl="0" marL="457200" rtl="0" algn="l">
              <a:spcBef>
                <a:spcPts val="0"/>
              </a:spcBef>
              <a:spcAft>
                <a:spcPts val="0"/>
              </a:spcAft>
              <a:buSzPts val="1800"/>
              <a:buChar char="●"/>
            </a:pPr>
            <a:r>
              <a:rPr lang="en"/>
              <a:t>Our site feature</a:t>
            </a:r>
            <a:r>
              <a:rPr lang="en"/>
              <a:t>s</a:t>
            </a:r>
            <a:r>
              <a:rPr lang="en"/>
              <a:t> </a:t>
            </a:r>
            <a:r>
              <a:rPr b="1" lang="en">
                <a:solidFill>
                  <a:schemeClr val="accent5"/>
                </a:solidFill>
              </a:rPr>
              <a:t>filtering, notification, and messaging</a:t>
            </a:r>
            <a:r>
              <a:rPr lang="en"/>
              <a:t> systems</a:t>
            </a:r>
            <a:endParaRPr/>
          </a:p>
          <a:p>
            <a:pPr indent="-342900" lvl="0" marL="457200" rtl="0" algn="l">
              <a:spcBef>
                <a:spcPts val="0"/>
              </a:spcBef>
              <a:spcAft>
                <a:spcPts val="0"/>
              </a:spcAft>
              <a:buSzPts val="1800"/>
              <a:buChar char="●"/>
            </a:pPr>
            <a:r>
              <a:rPr lang="en"/>
              <a:t>The exchange takes place at a </a:t>
            </a:r>
            <a:r>
              <a:rPr b="1" lang="en">
                <a:solidFill>
                  <a:schemeClr val="accent2"/>
                </a:solidFill>
              </a:rPr>
              <a:t>neutral third party location</a:t>
            </a:r>
            <a:r>
              <a:rPr lang="en"/>
              <a:t> such as a library or public school, coordinated by the two users involved</a:t>
            </a:r>
            <a:endParaRPr/>
          </a:p>
        </p:txBody>
      </p:sp>
      <p:pic>
        <p:nvPicPr>
          <p:cNvPr id="3213" name="Google Shape;3213;p47"/>
          <p:cNvPicPr preferRelativeResize="0"/>
          <p:nvPr/>
        </p:nvPicPr>
        <p:blipFill>
          <a:blip r:embed="rId3">
            <a:alphaModFix/>
          </a:blip>
          <a:stretch>
            <a:fillRect/>
          </a:stretch>
        </p:blipFill>
        <p:spPr>
          <a:xfrm flipH="1" rot="-2043811">
            <a:off x="1729729" y="1584636"/>
            <a:ext cx="640995" cy="6409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sp>
        <p:nvSpPr>
          <p:cNvPr id="3218" name="Google Shape;3218;p48"/>
          <p:cNvSpPr txBox="1"/>
          <p:nvPr>
            <p:ph idx="1" type="subTitle"/>
          </p:nvPr>
        </p:nvSpPr>
        <p:spPr>
          <a:xfrm>
            <a:off x="2002750" y="1753900"/>
            <a:ext cx="3950400" cy="293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Children can quickly become bored of toys</a:t>
            </a:r>
            <a:endParaRPr/>
          </a:p>
          <a:p>
            <a:pPr indent="-317500" lvl="0" marL="457200" rtl="0" algn="l">
              <a:spcBef>
                <a:spcPts val="0"/>
              </a:spcBef>
              <a:spcAft>
                <a:spcPts val="0"/>
              </a:spcAft>
              <a:buSzPts val="1400"/>
              <a:buChar char="●"/>
            </a:pPr>
            <a:r>
              <a:rPr lang="en"/>
              <a:t>Toys can be expensive, and consistently replacing them can add financial stress for parents</a:t>
            </a:r>
            <a:endParaRPr/>
          </a:p>
          <a:p>
            <a:pPr indent="-317500" lvl="0" marL="457200" rtl="0" algn="l">
              <a:spcBef>
                <a:spcPts val="0"/>
              </a:spcBef>
              <a:spcAft>
                <a:spcPts val="0"/>
              </a:spcAft>
              <a:buSzPts val="1400"/>
              <a:buChar char="●"/>
            </a:pPr>
            <a:r>
              <a:rPr lang="en"/>
              <a:t>Constantly buying new toys supports mass production, which is environmentally unfriendly</a:t>
            </a:r>
            <a:endParaRPr/>
          </a:p>
          <a:p>
            <a:pPr indent="-317500" lvl="0" marL="457200" rtl="0" algn="l">
              <a:spcBef>
                <a:spcPts val="0"/>
              </a:spcBef>
              <a:spcAft>
                <a:spcPts val="0"/>
              </a:spcAft>
              <a:buSzPts val="1400"/>
              <a:buChar char="●"/>
            </a:pPr>
            <a:r>
              <a:rPr lang="en"/>
              <a:t>Many existing services are known for having unsafe methods of in person exchange</a:t>
            </a:r>
            <a:endParaRPr/>
          </a:p>
        </p:txBody>
      </p:sp>
      <p:sp>
        <p:nvSpPr>
          <p:cNvPr id="3219" name="Google Shape;3219;p48"/>
          <p:cNvSpPr txBox="1"/>
          <p:nvPr>
            <p:ph type="title"/>
          </p:nvPr>
        </p:nvSpPr>
        <p:spPr>
          <a:xfrm>
            <a:off x="2006669" y="1024128"/>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
            </a:r>
            <a:endParaRPr/>
          </a:p>
        </p:txBody>
      </p:sp>
      <p:pic>
        <p:nvPicPr>
          <p:cNvPr id="3220" name="Google Shape;3220;p48"/>
          <p:cNvPicPr preferRelativeResize="0"/>
          <p:nvPr/>
        </p:nvPicPr>
        <p:blipFill>
          <a:blip r:embed="rId3">
            <a:alphaModFix/>
          </a:blip>
          <a:stretch>
            <a:fillRect/>
          </a:stretch>
        </p:blipFill>
        <p:spPr>
          <a:xfrm>
            <a:off x="6569976" y="3822911"/>
            <a:ext cx="640999" cy="6409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49"/>
          <p:cNvSpPr txBox="1"/>
          <p:nvPr>
            <p:ph type="title"/>
          </p:nvPr>
        </p:nvSpPr>
        <p:spPr>
          <a:xfrm>
            <a:off x="3947187" y="1024128"/>
            <a:ext cx="28071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3226" name="Google Shape;3226;p49"/>
          <p:cNvSpPr txBox="1"/>
          <p:nvPr>
            <p:ph idx="1" type="subTitle"/>
          </p:nvPr>
        </p:nvSpPr>
        <p:spPr>
          <a:xfrm>
            <a:off x="3947175" y="1755650"/>
            <a:ext cx="4224000" cy="326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Online service that connects two users in a safe and secure manner</a:t>
            </a:r>
            <a:endParaRPr/>
          </a:p>
          <a:p>
            <a:pPr indent="-342900" lvl="0" marL="457200" rtl="0" algn="l">
              <a:spcBef>
                <a:spcPts val="0"/>
              </a:spcBef>
              <a:spcAft>
                <a:spcPts val="0"/>
              </a:spcAft>
              <a:buSzPts val="1800"/>
              <a:buChar char="●"/>
            </a:pPr>
            <a:r>
              <a:rPr lang="en"/>
              <a:t>Exchange is non-monetary, relies on two users finding a toy in each other’s listings to exchange</a:t>
            </a:r>
            <a:endParaRPr/>
          </a:p>
          <a:p>
            <a:pPr indent="-342900" lvl="0" marL="457200" rtl="0" algn="l">
              <a:spcBef>
                <a:spcPts val="0"/>
              </a:spcBef>
              <a:spcAft>
                <a:spcPts val="0"/>
              </a:spcAft>
              <a:buSzPts val="1800"/>
              <a:buChar char="●"/>
            </a:pPr>
            <a:r>
              <a:rPr lang="en"/>
              <a:t>Chat feature allows users to work out details</a:t>
            </a:r>
            <a:endParaRPr/>
          </a:p>
          <a:p>
            <a:pPr indent="-342900" lvl="0" marL="457200" rtl="0" algn="l">
              <a:spcBef>
                <a:spcPts val="0"/>
              </a:spcBef>
              <a:spcAft>
                <a:spcPts val="0"/>
              </a:spcAft>
              <a:buSzPts val="1800"/>
              <a:buChar char="●"/>
            </a:pPr>
            <a:r>
              <a:rPr lang="en"/>
              <a:t>Filtering to find the exact toy type, age range, or brand</a:t>
            </a:r>
            <a:endParaRPr/>
          </a:p>
          <a:p>
            <a:pPr indent="-342900" lvl="0" marL="457200" rtl="0" algn="l">
              <a:spcBef>
                <a:spcPts val="0"/>
              </a:spcBef>
              <a:spcAft>
                <a:spcPts val="0"/>
              </a:spcAft>
              <a:buSzPts val="1800"/>
              <a:buChar char="●"/>
            </a:pPr>
            <a:r>
              <a:rPr lang="en"/>
              <a:t>Exchange is contactless in a third party location</a:t>
            </a:r>
            <a:endParaRPr/>
          </a:p>
          <a:p>
            <a:pPr indent="-317500" lvl="1" marL="914400" rtl="0" algn="l">
              <a:spcBef>
                <a:spcPts val="0"/>
              </a:spcBef>
              <a:spcAft>
                <a:spcPts val="0"/>
              </a:spcAft>
              <a:buSzPts val="1400"/>
              <a:buChar char="○"/>
            </a:pPr>
            <a:r>
              <a:rPr lang="en"/>
              <a:t>Unique identifier is provided to ensure identification for pickup</a:t>
            </a:r>
            <a:endParaRPr/>
          </a:p>
        </p:txBody>
      </p:sp>
      <p:pic>
        <p:nvPicPr>
          <p:cNvPr id="3227" name="Google Shape;3227;p49"/>
          <p:cNvPicPr preferRelativeResize="0"/>
          <p:nvPr/>
        </p:nvPicPr>
        <p:blipFill>
          <a:blip r:embed="rId3">
            <a:alphaModFix/>
          </a:blip>
          <a:stretch>
            <a:fillRect/>
          </a:stretch>
        </p:blipFill>
        <p:spPr>
          <a:xfrm flipH="1">
            <a:off x="1246451" y="3641486"/>
            <a:ext cx="640999" cy="6409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1" name="Shape 3231"/>
        <p:cNvGrpSpPr/>
        <p:nvPr/>
      </p:nvGrpSpPr>
      <p:grpSpPr>
        <a:xfrm>
          <a:off x="0" y="0"/>
          <a:ext cx="0" cy="0"/>
          <a:chOff x="0" y="0"/>
          <a:chExt cx="0" cy="0"/>
        </a:xfrm>
      </p:grpSpPr>
      <p:sp>
        <p:nvSpPr>
          <p:cNvPr id="3232" name="Google Shape;3232;p50"/>
          <p:cNvSpPr txBox="1"/>
          <p:nvPr>
            <p:ph idx="1" type="subTitle"/>
          </p:nvPr>
        </p:nvSpPr>
        <p:spPr>
          <a:xfrm>
            <a:off x="4167550" y="1354775"/>
            <a:ext cx="3521400" cy="80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average cost of a toy is about $14</a:t>
            </a:r>
            <a:endParaRPr/>
          </a:p>
          <a:p>
            <a:pPr indent="-317500" lvl="0" marL="457200" rtl="0" algn="l">
              <a:spcBef>
                <a:spcPts val="0"/>
              </a:spcBef>
              <a:spcAft>
                <a:spcPts val="0"/>
              </a:spcAft>
              <a:buSzPts val="1400"/>
              <a:buChar char="●"/>
            </a:pPr>
            <a:r>
              <a:rPr lang="en"/>
              <a:t>Approx. 2 kids per family</a:t>
            </a:r>
            <a:endParaRPr/>
          </a:p>
          <a:p>
            <a:pPr indent="-317500" lvl="0" marL="457200" rtl="0" algn="l">
              <a:spcBef>
                <a:spcPts val="0"/>
              </a:spcBef>
              <a:spcAft>
                <a:spcPts val="0"/>
              </a:spcAft>
              <a:buSzPts val="1400"/>
              <a:buChar char="●"/>
            </a:pPr>
            <a:r>
              <a:rPr lang="en"/>
              <a:t>$6,500 on toys per child before teens</a:t>
            </a:r>
            <a:endParaRPr/>
          </a:p>
        </p:txBody>
      </p:sp>
      <p:sp>
        <p:nvSpPr>
          <p:cNvPr id="3233" name="Google Shape;3233;p50"/>
          <p:cNvSpPr txBox="1"/>
          <p:nvPr>
            <p:ph idx="2" type="subTitle"/>
          </p:nvPr>
        </p:nvSpPr>
        <p:spPr>
          <a:xfrm>
            <a:off x="4167550" y="3848725"/>
            <a:ext cx="3521400" cy="62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Gain almost the most value</a:t>
            </a:r>
            <a:endParaRPr/>
          </a:p>
          <a:p>
            <a:pPr indent="-317500" lvl="0" marL="457200" rtl="0" algn="l">
              <a:spcBef>
                <a:spcPts val="0"/>
              </a:spcBef>
              <a:spcAft>
                <a:spcPts val="0"/>
              </a:spcAft>
              <a:buSzPts val="1400"/>
              <a:buChar char="●"/>
            </a:pPr>
            <a:r>
              <a:rPr lang="en"/>
              <a:t>Bored of old toys</a:t>
            </a:r>
            <a:endParaRPr/>
          </a:p>
        </p:txBody>
      </p:sp>
      <p:sp>
        <p:nvSpPr>
          <p:cNvPr id="3234" name="Google Shape;3234;p50"/>
          <p:cNvSpPr txBox="1"/>
          <p:nvPr>
            <p:ph idx="3" type="subTitle"/>
          </p:nvPr>
        </p:nvSpPr>
        <p:spPr>
          <a:xfrm>
            <a:off x="4167550" y="2711900"/>
            <a:ext cx="3996300" cy="57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Facilitate contactless </a:t>
            </a:r>
            <a:r>
              <a:rPr lang="en"/>
              <a:t>exchange</a:t>
            </a:r>
            <a:r>
              <a:rPr lang="en"/>
              <a:t> of toys</a:t>
            </a:r>
            <a:endParaRPr/>
          </a:p>
          <a:p>
            <a:pPr indent="-317500" lvl="0" marL="457200" rtl="0" algn="l">
              <a:spcBef>
                <a:spcPts val="0"/>
              </a:spcBef>
              <a:spcAft>
                <a:spcPts val="0"/>
              </a:spcAft>
              <a:buSzPts val="1400"/>
              <a:buChar char="●"/>
            </a:pPr>
            <a:r>
              <a:rPr lang="en"/>
              <a:t>Connect with parents</a:t>
            </a:r>
            <a:endParaRPr/>
          </a:p>
        </p:txBody>
      </p:sp>
      <p:sp>
        <p:nvSpPr>
          <p:cNvPr id="3235" name="Google Shape;3235;p50"/>
          <p:cNvSpPr txBox="1"/>
          <p:nvPr>
            <p:ph idx="4" type="subTitle"/>
          </p:nvPr>
        </p:nvSpPr>
        <p:spPr>
          <a:xfrm>
            <a:off x="4167550" y="820250"/>
            <a:ext cx="2856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PARENTS</a:t>
            </a:r>
            <a:endParaRPr/>
          </a:p>
        </p:txBody>
      </p:sp>
      <p:sp>
        <p:nvSpPr>
          <p:cNvPr id="3236" name="Google Shape;3236;p50"/>
          <p:cNvSpPr txBox="1"/>
          <p:nvPr>
            <p:ph idx="5" type="subTitle"/>
          </p:nvPr>
        </p:nvSpPr>
        <p:spPr>
          <a:xfrm>
            <a:off x="4167550" y="3314208"/>
            <a:ext cx="2856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CHILDREN</a:t>
            </a:r>
            <a:endParaRPr/>
          </a:p>
        </p:txBody>
      </p:sp>
      <p:sp>
        <p:nvSpPr>
          <p:cNvPr id="3237" name="Google Shape;3237;p50"/>
          <p:cNvSpPr txBox="1"/>
          <p:nvPr>
            <p:ph idx="6" type="subTitle"/>
          </p:nvPr>
        </p:nvSpPr>
        <p:spPr>
          <a:xfrm>
            <a:off x="4167550" y="2201475"/>
            <a:ext cx="2856900" cy="80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MIDDLE MAN</a:t>
            </a:r>
            <a:endParaRPr/>
          </a:p>
        </p:txBody>
      </p:sp>
      <p:sp>
        <p:nvSpPr>
          <p:cNvPr id="3238" name="Google Shape;3238;p50"/>
          <p:cNvSpPr txBox="1"/>
          <p:nvPr>
            <p:ph type="title"/>
          </p:nvPr>
        </p:nvSpPr>
        <p:spPr>
          <a:xfrm>
            <a:off x="713225" y="445025"/>
            <a:ext cx="256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STAKEHOLDERS</a:t>
            </a:r>
            <a:endParaRPr/>
          </a:p>
        </p:txBody>
      </p:sp>
      <p:pic>
        <p:nvPicPr>
          <p:cNvPr id="3239" name="Google Shape;3239;p50"/>
          <p:cNvPicPr preferRelativeResize="0"/>
          <p:nvPr/>
        </p:nvPicPr>
        <p:blipFill>
          <a:blip r:embed="rId3">
            <a:alphaModFix/>
          </a:blip>
          <a:stretch>
            <a:fillRect/>
          </a:stretch>
        </p:blipFill>
        <p:spPr>
          <a:xfrm flipH="1" rot="-1823337">
            <a:off x="2230106" y="2343283"/>
            <a:ext cx="640996" cy="6409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sp>
        <p:nvSpPr>
          <p:cNvPr id="3244" name="Google Shape;3244;p51"/>
          <p:cNvSpPr txBox="1"/>
          <p:nvPr>
            <p:ph idx="1" type="subTitle"/>
          </p:nvPr>
        </p:nvSpPr>
        <p:spPr>
          <a:xfrm>
            <a:off x="5352825" y="1303225"/>
            <a:ext cx="2923800" cy="9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Buyers and sellers are responsible for arranging the exchange of items. Money does not have to be transacted via the Internet.</a:t>
            </a:r>
            <a:endParaRPr/>
          </a:p>
          <a:p>
            <a:pPr indent="0" lvl="0" marL="0" rtl="0" algn="l">
              <a:spcBef>
                <a:spcPts val="1600"/>
              </a:spcBef>
              <a:spcAft>
                <a:spcPts val="1600"/>
              </a:spcAft>
              <a:buNone/>
            </a:pPr>
            <a:r>
              <a:t/>
            </a:r>
            <a:endParaRPr/>
          </a:p>
        </p:txBody>
      </p:sp>
      <p:sp>
        <p:nvSpPr>
          <p:cNvPr id="3245" name="Google Shape;3245;p51"/>
          <p:cNvSpPr txBox="1"/>
          <p:nvPr>
            <p:ph idx="2" type="subTitle"/>
          </p:nvPr>
        </p:nvSpPr>
        <p:spPr>
          <a:xfrm>
            <a:off x="5352825" y="4100325"/>
            <a:ext cx="2585400" cy="76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Manufacture brand new toys with the latest designs and models. </a:t>
            </a:r>
            <a:endParaRPr/>
          </a:p>
        </p:txBody>
      </p:sp>
      <p:sp>
        <p:nvSpPr>
          <p:cNvPr id="3246" name="Google Shape;3246;p51"/>
          <p:cNvSpPr txBox="1"/>
          <p:nvPr>
            <p:ph idx="3" type="subTitle"/>
          </p:nvPr>
        </p:nvSpPr>
        <p:spPr>
          <a:xfrm>
            <a:off x="5352825" y="2801400"/>
            <a:ext cx="2848500" cy="76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Transactions occur online and shipping is the only way to deliver items to the buyer.</a:t>
            </a:r>
            <a:endParaRPr/>
          </a:p>
        </p:txBody>
      </p:sp>
      <p:sp>
        <p:nvSpPr>
          <p:cNvPr id="3247" name="Google Shape;3247;p51"/>
          <p:cNvSpPr txBox="1"/>
          <p:nvPr>
            <p:ph idx="4" type="subTitle"/>
          </p:nvPr>
        </p:nvSpPr>
        <p:spPr>
          <a:xfrm>
            <a:off x="5352825" y="768725"/>
            <a:ext cx="3741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DIGITAL MARKETPLACE</a:t>
            </a:r>
            <a:endParaRPr/>
          </a:p>
        </p:txBody>
      </p:sp>
      <p:sp>
        <p:nvSpPr>
          <p:cNvPr id="3248" name="Google Shape;3248;p51"/>
          <p:cNvSpPr txBox="1"/>
          <p:nvPr>
            <p:ph idx="5" type="subTitle"/>
          </p:nvPr>
        </p:nvSpPr>
        <p:spPr>
          <a:xfrm>
            <a:off x="5352825" y="3565803"/>
            <a:ext cx="18954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TOY COMPANIES</a:t>
            </a:r>
            <a:endParaRPr/>
          </a:p>
        </p:txBody>
      </p:sp>
      <p:sp>
        <p:nvSpPr>
          <p:cNvPr id="3249" name="Google Shape;3249;p51"/>
          <p:cNvSpPr txBox="1"/>
          <p:nvPr>
            <p:ph idx="6" type="subTitle"/>
          </p:nvPr>
        </p:nvSpPr>
        <p:spPr>
          <a:xfrm>
            <a:off x="5352825" y="2266900"/>
            <a:ext cx="2274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ECOMMERCE SITES</a:t>
            </a:r>
            <a:endParaRPr/>
          </a:p>
        </p:txBody>
      </p:sp>
      <p:sp>
        <p:nvSpPr>
          <p:cNvPr id="3250" name="Google Shape;3250;p51"/>
          <p:cNvSpPr txBox="1"/>
          <p:nvPr>
            <p:ph type="title"/>
          </p:nvPr>
        </p:nvSpPr>
        <p:spPr>
          <a:xfrm>
            <a:off x="713225" y="445025"/>
            <a:ext cx="23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COMPETITORS</a:t>
            </a:r>
            <a:endParaRPr/>
          </a:p>
        </p:txBody>
      </p:sp>
      <p:pic>
        <p:nvPicPr>
          <p:cNvPr id="3251" name="Google Shape;3251;p51"/>
          <p:cNvPicPr preferRelativeResize="0"/>
          <p:nvPr/>
        </p:nvPicPr>
        <p:blipFill rotWithShape="1">
          <a:blip r:embed="rId3">
            <a:alphaModFix/>
          </a:blip>
          <a:srcRect b="34502" l="0" r="0" t="39183"/>
          <a:stretch/>
        </p:blipFill>
        <p:spPr>
          <a:xfrm>
            <a:off x="4274100" y="2948514"/>
            <a:ext cx="882350" cy="232166"/>
          </a:xfrm>
          <a:prstGeom prst="rect">
            <a:avLst/>
          </a:prstGeom>
          <a:noFill/>
          <a:ln>
            <a:noFill/>
          </a:ln>
        </p:spPr>
      </p:pic>
      <p:pic>
        <p:nvPicPr>
          <p:cNvPr id="3252" name="Google Shape;3252;p51"/>
          <p:cNvPicPr preferRelativeResize="0"/>
          <p:nvPr/>
        </p:nvPicPr>
        <p:blipFill rotWithShape="1">
          <a:blip r:embed="rId4">
            <a:alphaModFix/>
          </a:blip>
          <a:srcRect b="24647" l="16138" r="16981" t="24026"/>
          <a:stretch/>
        </p:blipFill>
        <p:spPr>
          <a:xfrm>
            <a:off x="4051825" y="1168450"/>
            <a:ext cx="1068650" cy="344450"/>
          </a:xfrm>
          <a:prstGeom prst="rect">
            <a:avLst/>
          </a:prstGeom>
          <a:noFill/>
          <a:ln>
            <a:noFill/>
          </a:ln>
        </p:spPr>
      </p:pic>
      <p:pic>
        <p:nvPicPr>
          <p:cNvPr id="3253" name="Google Shape;3253;p51"/>
          <p:cNvPicPr preferRelativeResize="0"/>
          <p:nvPr/>
        </p:nvPicPr>
        <p:blipFill>
          <a:blip r:embed="rId5">
            <a:alphaModFix/>
          </a:blip>
          <a:stretch>
            <a:fillRect/>
          </a:stretch>
        </p:blipFill>
        <p:spPr>
          <a:xfrm>
            <a:off x="4113875" y="1620345"/>
            <a:ext cx="1068651" cy="272504"/>
          </a:xfrm>
          <a:prstGeom prst="rect">
            <a:avLst/>
          </a:prstGeom>
          <a:noFill/>
          <a:ln>
            <a:noFill/>
          </a:ln>
        </p:spPr>
      </p:pic>
      <p:pic>
        <p:nvPicPr>
          <p:cNvPr id="3254" name="Google Shape;3254;p51"/>
          <p:cNvPicPr preferRelativeResize="0"/>
          <p:nvPr/>
        </p:nvPicPr>
        <p:blipFill>
          <a:blip r:embed="rId6">
            <a:alphaModFix/>
          </a:blip>
          <a:stretch>
            <a:fillRect/>
          </a:stretch>
        </p:blipFill>
        <p:spPr>
          <a:xfrm>
            <a:off x="4133450" y="3708348"/>
            <a:ext cx="344451" cy="344451"/>
          </a:xfrm>
          <a:prstGeom prst="rect">
            <a:avLst/>
          </a:prstGeom>
          <a:noFill/>
          <a:ln>
            <a:noFill/>
          </a:ln>
        </p:spPr>
      </p:pic>
      <p:pic>
        <p:nvPicPr>
          <p:cNvPr id="3255" name="Google Shape;3255;p51"/>
          <p:cNvPicPr preferRelativeResize="0"/>
          <p:nvPr/>
        </p:nvPicPr>
        <p:blipFill rotWithShape="1">
          <a:blip r:embed="rId7">
            <a:alphaModFix/>
          </a:blip>
          <a:srcRect b="0" l="18767" r="18904" t="0"/>
          <a:stretch/>
        </p:blipFill>
        <p:spPr>
          <a:xfrm>
            <a:off x="4637563" y="3708346"/>
            <a:ext cx="485975" cy="584753"/>
          </a:xfrm>
          <a:prstGeom prst="rect">
            <a:avLst/>
          </a:prstGeom>
          <a:noFill/>
          <a:ln>
            <a:noFill/>
          </a:ln>
        </p:spPr>
      </p:pic>
      <p:pic>
        <p:nvPicPr>
          <p:cNvPr id="3256" name="Google Shape;3256;p51"/>
          <p:cNvPicPr preferRelativeResize="0"/>
          <p:nvPr/>
        </p:nvPicPr>
        <p:blipFill>
          <a:blip r:embed="rId8">
            <a:alphaModFix/>
          </a:blip>
          <a:stretch>
            <a:fillRect/>
          </a:stretch>
        </p:blipFill>
        <p:spPr>
          <a:xfrm>
            <a:off x="4197889" y="4236350"/>
            <a:ext cx="439674" cy="438950"/>
          </a:xfrm>
          <a:prstGeom prst="rect">
            <a:avLst/>
          </a:prstGeom>
          <a:noFill/>
          <a:ln>
            <a:noFill/>
          </a:ln>
        </p:spPr>
      </p:pic>
      <p:pic>
        <p:nvPicPr>
          <p:cNvPr id="3257" name="Google Shape;3257;p51"/>
          <p:cNvPicPr preferRelativeResize="0"/>
          <p:nvPr/>
        </p:nvPicPr>
        <p:blipFill>
          <a:blip r:embed="rId9">
            <a:alphaModFix/>
          </a:blip>
          <a:stretch>
            <a:fillRect/>
          </a:stretch>
        </p:blipFill>
        <p:spPr>
          <a:xfrm>
            <a:off x="3996624" y="2386000"/>
            <a:ext cx="1068653" cy="449246"/>
          </a:xfrm>
          <a:prstGeom prst="rect">
            <a:avLst/>
          </a:prstGeom>
          <a:noFill/>
          <a:ln>
            <a:noFill/>
          </a:ln>
        </p:spPr>
      </p:pic>
      <p:pic>
        <p:nvPicPr>
          <p:cNvPr id="3258" name="Google Shape;3258;p51"/>
          <p:cNvPicPr preferRelativeResize="0"/>
          <p:nvPr/>
        </p:nvPicPr>
        <p:blipFill>
          <a:blip r:embed="rId10">
            <a:alphaModFix/>
          </a:blip>
          <a:stretch>
            <a:fillRect/>
          </a:stretch>
        </p:blipFill>
        <p:spPr>
          <a:xfrm flipH="1" rot="-1823337">
            <a:off x="2230106" y="2343283"/>
            <a:ext cx="640996" cy="640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cxnSp>
        <p:nvCxnSpPr>
          <p:cNvPr id="3263" name="Google Shape;3263;p52"/>
          <p:cNvCxnSpPr/>
          <p:nvPr/>
        </p:nvCxnSpPr>
        <p:spPr>
          <a:xfrm>
            <a:off x="-4950" y="2775950"/>
            <a:ext cx="9182100" cy="0"/>
          </a:xfrm>
          <a:prstGeom prst="straightConnector1">
            <a:avLst/>
          </a:prstGeom>
          <a:noFill/>
          <a:ln cap="flat" cmpd="sng" w="9525">
            <a:solidFill>
              <a:schemeClr val="dk1"/>
            </a:solidFill>
            <a:prstDash val="solid"/>
            <a:round/>
            <a:headEnd len="med" w="med" type="none"/>
            <a:tailEnd len="med" w="med" type="none"/>
          </a:ln>
        </p:spPr>
      </p:cxnSp>
      <p:sp>
        <p:nvSpPr>
          <p:cNvPr id="3264" name="Google Shape;3264;p52"/>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3265" name="Google Shape;3265;p52"/>
          <p:cNvSpPr/>
          <p:nvPr/>
        </p:nvSpPr>
        <p:spPr>
          <a:xfrm>
            <a:off x="6010429" y="243329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2"/>
          <p:cNvSpPr/>
          <p:nvPr/>
        </p:nvSpPr>
        <p:spPr>
          <a:xfrm>
            <a:off x="2722413" y="243329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2"/>
          <p:cNvSpPr txBox="1"/>
          <p:nvPr>
            <p:ph idx="4294967295" type="subTitle"/>
          </p:nvPr>
        </p:nvSpPr>
        <p:spPr>
          <a:xfrm>
            <a:off x="480900" y="1505318"/>
            <a:ext cx="1725600" cy="888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Created w</a:t>
            </a:r>
            <a:r>
              <a:rPr lang="en" sz="1400"/>
              <a:t>ireframes</a:t>
            </a:r>
            <a:r>
              <a:rPr lang="en" sz="1400"/>
              <a:t> and static HTML pages</a:t>
            </a:r>
            <a:endParaRPr sz="1400"/>
          </a:p>
        </p:txBody>
      </p:sp>
      <p:sp>
        <p:nvSpPr>
          <p:cNvPr id="3268" name="Google Shape;3268;p52"/>
          <p:cNvSpPr txBox="1"/>
          <p:nvPr>
            <p:ph idx="4294967295" type="subTitle"/>
          </p:nvPr>
        </p:nvSpPr>
        <p:spPr>
          <a:xfrm>
            <a:off x="480900" y="1118883"/>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Teko"/>
                <a:ea typeface="Teko"/>
                <a:cs typeface="Teko"/>
                <a:sym typeface="Teko"/>
              </a:rPr>
              <a:t>FEBRUARY</a:t>
            </a:r>
            <a:endParaRPr sz="2400">
              <a:latin typeface="Teko"/>
              <a:ea typeface="Teko"/>
              <a:cs typeface="Teko"/>
              <a:sym typeface="Teko"/>
            </a:endParaRPr>
          </a:p>
        </p:txBody>
      </p:sp>
      <p:sp>
        <p:nvSpPr>
          <p:cNvPr id="3269" name="Google Shape;3269;p52"/>
          <p:cNvSpPr txBox="1"/>
          <p:nvPr>
            <p:ph idx="4294967295" type="subTitle"/>
          </p:nvPr>
        </p:nvSpPr>
        <p:spPr>
          <a:xfrm>
            <a:off x="2201113" y="3693818"/>
            <a:ext cx="1725600" cy="888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Integrated Node.js, Express, and Angular framework</a:t>
            </a:r>
            <a:endParaRPr sz="1400"/>
          </a:p>
        </p:txBody>
      </p:sp>
      <p:sp>
        <p:nvSpPr>
          <p:cNvPr id="3270" name="Google Shape;3270;p52"/>
          <p:cNvSpPr txBox="1"/>
          <p:nvPr>
            <p:ph idx="4294967295" type="subTitle"/>
          </p:nvPr>
        </p:nvSpPr>
        <p:spPr>
          <a:xfrm>
            <a:off x="2201113" y="3307383"/>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Teko"/>
                <a:ea typeface="Teko"/>
                <a:cs typeface="Teko"/>
                <a:sym typeface="Teko"/>
              </a:rPr>
              <a:t>EARLY-MARCH</a:t>
            </a:r>
            <a:endParaRPr sz="2400">
              <a:latin typeface="Teko"/>
              <a:ea typeface="Teko"/>
              <a:cs typeface="Teko"/>
              <a:sym typeface="Teko"/>
            </a:endParaRPr>
          </a:p>
        </p:txBody>
      </p:sp>
      <p:sp>
        <p:nvSpPr>
          <p:cNvPr id="3271" name="Google Shape;3271;p52"/>
          <p:cNvSpPr txBox="1"/>
          <p:nvPr>
            <p:ph idx="4294967295" type="subTitle"/>
          </p:nvPr>
        </p:nvSpPr>
        <p:spPr>
          <a:xfrm>
            <a:off x="3845113" y="1500617"/>
            <a:ext cx="1725600" cy="888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Set up API endpoints and MongoDB</a:t>
            </a:r>
            <a:endParaRPr sz="1400"/>
          </a:p>
        </p:txBody>
      </p:sp>
      <p:sp>
        <p:nvSpPr>
          <p:cNvPr id="3272" name="Google Shape;3272;p52"/>
          <p:cNvSpPr txBox="1"/>
          <p:nvPr>
            <p:ph idx="4294967295" type="subTitle"/>
          </p:nvPr>
        </p:nvSpPr>
        <p:spPr>
          <a:xfrm>
            <a:off x="3845113" y="1118875"/>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Teko"/>
                <a:ea typeface="Teko"/>
                <a:cs typeface="Teko"/>
                <a:sym typeface="Teko"/>
              </a:rPr>
              <a:t>LATE-MARCH</a:t>
            </a:r>
            <a:endParaRPr sz="2400">
              <a:latin typeface="Teko"/>
              <a:ea typeface="Teko"/>
              <a:cs typeface="Teko"/>
              <a:sym typeface="Teko"/>
            </a:endParaRPr>
          </a:p>
        </p:txBody>
      </p:sp>
      <p:sp>
        <p:nvSpPr>
          <p:cNvPr id="3273" name="Google Shape;3273;p52"/>
          <p:cNvSpPr txBox="1"/>
          <p:nvPr>
            <p:ph idx="4294967295" type="subTitle"/>
          </p:nvPr>
        </p:nvSpPr>
        <p:spPr>
          <a:xfrm>
            <a:off x="5489113" y="3697117"/>
            <a:ext cx="1725600" cy="888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Implemented the notification and messaging systems</a:t>
            </a:r>
            <a:endParaRPr sz="1400"/>
          </a:p>
        </p:txBody>
      </p:sp>
      <p:sp>
        <p:nvSpPr>
          <p:cNvPr id="3274" name="Google Shape;3274;p52"/>
          <p:cNvSpPr txBox="1"/>
          <p:nvPr>
            <p:ph idx="4294967295" type="subTitle"/>
          </p:nvPr>
        </p:nvSpPr>
        <p:spPr>
          <a:xfrm>
            <a:off x="5489113" y="3315375"/>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Teko"/>
                <a:ea typeface="Teko"/>
                <a:cs typeface="Teko"/>
                <a:sym typeface="Teko"/>
              </a:rPr>
              <a:t>EARLY-APRIL</a:t>
            </a:r>
            <a:endParaRPr sz="2400">
              <a:latin typeface="Teko"/>
              <a:ea typeface="Teko"/>
              <a:cs typeface="Teko"/>
              <a:sym typeface="Teko"/>
            </a:endParaRPr>
          </a:p>
        </p:txBody>
      </p:sp>
      <p:sp>
        <p:nvSpPr>
          <p:cNvPr id="3275" name="Google Shape;3275;p52"/>
          <p:cNvSpPr/>
          <p:nvPr/>
        </p:nvSpPr>
        <p:spPr>
          <a:xfrm>
            <a:off x="4366421" y="243329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solidFill>
            <a:schemeClr val="lt2"/>
          </a:solid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2"/>
          <p:cNvSpPr/>
          <p:nvPr/>
        </p:nvSpPr>
        <p:spPr>
          <a:xfrm>
            <a:off x="1002204" y="243329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solidFill>
            <a:schemeClr val="dk2"/>
          </a:solid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2"/>
          <p:cNvSpPr/>
          <p:nvPr/>
        </p:nvSpPr>
        <p:spPr>
          <a:xfrm>
            <a:off x="4457434" y="2524111"/>
            <a:ext cx="503700" cy="503700"/>
          </a:xfrm>
          <a:prstGeom prst="ellipse">
            <a:avLst/>
          </a:prstGeom>
          <a:solidFill>
            <a:srgbClr val="F7E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2"/>
          <p:cNvSpPr/>
          <p:nvPr/>
        </p:nvSpPr>
        <p:spPr>
          <a:xfrm>
            <a:off x="2813434" y="2524111"/>
            <a:ext cx="503700" cy="503700"/>
          </a:xfrm>
          <a:prstGeom prst="ellipse">
            <a:avLst/>
          </a:prstGeom>
          <a:solidFill>
            <a:srgbClr val="F7E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2"/>
          <p:cNvSpPr/>
          <p:nvPr/>
        </p:nvSpPr>
        <p:spPr>
          <a:xfrm>
            <a:off x="1093234" y="2524111"/>
            <a:ext cx="503700" cy="503700"/>
          </a:xfrm>
          <a:prstGeom prst="ellipse">
            <a:avLst/>
          </a:prstGeom>
          <a:solidFill>
            <a:srgbClr val="F7E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2"/>
          <p:cNvSpPr/>
          <p:nvPr/>
        </p:nvSpPr>
        <p:spPr>
          <a:xfrm>
            <a:off x="6100084" y="2524123"/>
            <a:ext cx="503700" cy="503700"/>
          </a:xfrm>
          <a:prstGeom prst="ellipse">
            <a:avLst/>
          </a:prstGeom>
          <a:solidFill>
            <a:srgbClr val="F7E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2"/>
          <p:cNvSpPr/>
          <p:nvPr/>
        </p:nvSpPr>
        <p:spPr>
          <a:xfrm>
            <a:off x="7610629" y="243329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2"/>
          <p:cNvSpPr txBox="1"/>
          <p:nvPr>
            <p:ph idx="4294967295" type="subTitle"/>
          </p:nvPr>
        </p:nvSpPr>
        <p:spPr>
          <a:xfrm>
            <a:off x="7089313" y="1500617"/>
            <a:ext cx="1725600" cy="888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Completed</a:t>
            </a:r>
            <a:r>
              <a:rPr lang="en" sz="1400"/>
              <a:t> filtering system + prepared presentation</a:t>
            </a:r>
            <a:endParaRPr sz="1400"/>
          </a:p>
        </p:txBody>
      </p:sp>
      <p:sp>
        <p:nvSpPr>
          <p:cNvPr id="3283" name="Google Shape;3283;p52"/>
          <p:cNvSpPr txBox="1"/>
          <p:nvPr>
            <p:ph idx="4294967295" type="subTitle"/>
          </p:nvPr>
        </p:nvSpPr>
        <p:spPr>
          <a:xfrm>
            <a:off x="7089313" y="1118875"/>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Teko"/>
                <a:ea typeface="Teko"/>
                <a:cs typeface="Teko"/>
                <a:sym typeface="Teko"/>
              </a:rPr>
              <a:t>LATE-APRIL</a:t>
            </a:r>
            <a:endParaRPr sz="2400">
              <a:latin typeface="Teko"/>
              <a:ea typeface="Teko"/>
              <a:cs typeface="Teko"/>
              <a:sym typeface="Teko"/>
            </a:endParaRPr>
          </a:p>
        </p:txBody>
      </p:sp>
      <p:sp>
        <p:nvSpPr>
          <p:cNvPr id="3284" name="Google Shape;3284;p52"/>
          <p:cNvSpPr/>
          <p:nvPr/>
        </p:nvSpPr>
        <p:spPr>
          <a:xfrm>
            <a:off x="7700284" y="2524123"/>
            <a:ext cx="503700" cy="503700"/>
          </a:xfrm>
          <a:prstGeom prst="ellipse">
            <a:avLst/>
          </a:prstGeom>
          <a:solidFill>
            <a:srgbClr val="F7E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5" name="Google Shape;3285;p52"/>
          <p:cNvGrpSpPr/>
          <p:nvPr/>
        </p:nvGrpSpPr>
        <p:grpSpPr>
          <a:xfrm>
            <a:off x="4569187" y="2618888"/>
            <a:ext cx="337684" cy="314194"/>
            <a:chOff x="6099375" y="2456075"/>
            <a:chExt cx="337684" cy="314194"/>
          </a:xfrm>
        </p:grpSpPr>
        <p:sp>
          <p:nvSpPr>
            <p:cNvPr id="3286" name="Google Shape;3286;p52"/>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2"/>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52"/>
          <p:cNvGrpSpPr/>
          <p:nvPr/>
        </p:nvGrpSpPr>
        <p:grpSpPr>
          <a:xfrm>
            <a:off x="6167601" y="2600347"/>
            <a:ext cx="380012" cy="351274"/>
            <a:chOff x="7384751" y="4147984"/>
            <a:chExt cx="380012" cy="351274"/>
          </a:xfrm>
        </p:grpSpPr>
        <p:sp>
          <p:nvSpPr>
            <p:cNvPr id="3289" name="Google Shape;3289;p52"/>
            <p:cNvSpPr/>
            <p:nvPr/>
          </p:nvSpPr>
          <p:spPr>
            <a:xfrm>
              <a:off x="7385513" y="4225879"/>
              <a:ext cx="379250" cy="273379"/>
            </a:xfrm>
            <a:custGeom>
              <a:rect b="b" l="l" r="r" t="t"/>
              <a:pathLst>
                <a:path extrusionOk="0" h="8609" w="11943">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2"/>
            <p:cNvSpPr/>
            <p:nvPr/>
          </p:nvSpPr>
          <p:spPr>
            <a:xfrm>
              <a:off x="7384751" y="4147984"/>
              <a:ext cx="380012" cy="228382"/>
            </a:xfrm>
            <a:custGeom>
              <a:rect b="b" l="l" r="r" t="t"/>
              <a:pathLst>
                <a:path extrusionOk="0" h="7192" w="11967">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2"/>
            <p:cNvSpPr/>
            <p:nvPr/>
          </p:nvSpPr>
          <p:spPr>
            <a:xfrm>
              <a:off x="7507642" y="4228134"/>
              <a:ext cx="37852" cy="37852"/>
            </a:xfrm>
            <a:custGeom>
              <a:rect b="b" l="l" r="r" t="t"/>
              <a:pathLst>
                <a:path extrusionOk="0" h="1192" w="1192">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2"/>
            <p:cNvSpPr/>
            <p:nvPr/>
          </p:nvSpPr>
          <p:spPr>
            <a:xfrm>
              <a:off x="7573820" y="4228134"/>
              <a:ext cx="37820" cy="37852"/>
            </a:xfrm>
            <a:custGeom>
              <a:rect b="b" l="l" r="r" t="t"/>
              <a:pathLst>
                <a:path extrusionOk="0" h="1192" w="1191">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2"/>
            <p:cNvSpPr/>
            <p:nvPr/>
          </p:nvSpPr>
          <p:spPr>
            <a:xfrm>
              <a:off x="7640728" y="4228134"/>
              <a:ext cx="37852" cy="37852"/>
            </a:xfrm>
            <a:custGeom>
              <a:rect b="b" l="l" r="r" t="t"/>
              <a:pathLst>
                <a:path extrusionOk="0" h="1192" w="1192">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52"/>
          <p:cNvGrpSpPr/>
          <p:nvPr/>
        </p:nvGrpSpPr>
        <p:grpSpPr>
          <a:xfrm>
            <a:off x="1204334" y="2606421"/>
            <a:ext cx="278739" cy="339073"/>
            <a:chOff x="1768821" y="3361108"/>
            <a:chExt cx="278739" cy="339073"/>
          </a:xfrm>
        </p:grpSpPr>
        <p:sp>
          <p:nvSpPr>
            <p:cNvPr id="3295" name="Google Shape;3295;p52"/>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2"/>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2"/>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2"/>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2"/>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2"/>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2"/>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2"/>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2"/>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2"/>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2"/>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52"/>
          <p:cNvGrpSpPr/>
          <p:nvPr/>
        </p:nvGrpSpPr>
        <p:grpSpPr>
          <a:xfrm>
            <a:off x="2884110" y="2593867"/>
            <a:ext cx="362321" cy="364231"/>
            <a:chOff x="6069423" y="2891892"/>
            <a:chExt cx="362321" cy="364231"/>
          </a:xfrm>
        </p:grpSpPr>
        <p:sp>
          <p:nvSpPr>
            <p:cNvPr id="3307" name="Google Shape;3307;p52"/>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2"/>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2"/>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2"/>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2"/>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2"/>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52"/>
          <p:cNvGrpSpPr/>
          <p:nvPr/>
        </p:nvGrpSpPr>
        <p:grpSpPr>
          <a:xfrm>
            <a:off x="7788133" y="2613797"/>
            <a:ext cx="327976" cy="324316"/>
            <a:chOff x="7528096" y="2450059"/>
            <a:chExt cx="327976" cy="324316"/>
          </a:xfrm>
        </p:grpSpPr>
        <p:sp>
          <p:nvSpPr>
            <p:cNvPr id="3314" name="Google Shape;3314;p52"/>
            <p:cNvSpPr/>
            <p:nvPr/>
          </p:nvSpPr>
          <p:spPr>
            <a:xfrm>
              <a:off x="7569411" y="2697187"/>
              <a:ext cx="26928" cy="25623"/>
            </a:xfrm>
            <a:custGeom>
              <a:rect b="b" l="l" r="r" t="t"/>
              <a:pathLst>
                <a:path extrusionOk="0" h="805" w="846">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2"/>
            <p:cNvSpPr/>
            <p:nvPr/>
          </p:nvSpPr>
          <p:spPr>
            <a:xfrm>
              <a:off x="7600859" y="2728667"/>
              <a:ext cx="26578" cy="25591"/>
            </a:xfrm>
            <a:custGeom>
              <a:rect b="b" l="l" r="r" t="t"/>
              <a:pathLst>
                <a:path extrusionOk="0" h="804" w="835">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2"/>
            <p:cNvSpPr/>
            <p:nvPr/>
          </p:nvSpPr>
          <p:spPr>
            <a:xfrm>
              <a:off x="7585326" y="2713102"/>
              <a:ext cx="26546" cy="25241"/>
            </a:xfrm>
            <a:custGeom>
              <a:rect b="b" l="l" r="r" t="t"/>
              <a:pathLst>
                <a:path extrusionOk="0" h="793" w="834">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2"/>
            <p:cNvSpPr/>
            <p:nvPr/>
          </p:nvSpPr>
          <p:spPr>
            <a:xfrm>
              <a:off x="7528096" y="2450059"/>
              <a:ext cx="327976" cy="324316"/>
            </a:xfrm>
            <a:custGeom>
              <a:rect b="b" l="l" r="r" t="t"/>
              <a:pathLst>
                <a:path extrusionOk="0" h="10189" w="10304">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2"/>
            <p:cNvSpPr/>
            <p:nvPr/>
          </p:nvSpPr>
          <p:spPr>
            <a:xfrm>
              <a:off x="7712296" y="2525528"/>
              <a:ext cx="79989" cy="60954"/>
            </a:xfrm>
            <a:custGeom>
              <a:rect b="b" l="l" r="r" t="t"/>
              <a:pathLst>
                <a:path extrusionOk="0" h="1915" w="2513">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53"/>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3324" name="Google Shape;3324;p53"/>
          <p:cNvPicPr preferRelativeResize="0"/>
          <p:nvPr/>
        </p:nvPicPr>
        <p:blipFill>
          <a:blip r:embed="rId3">
            <a:alphaModFix/>
          </a:blip>
          <a:stretch>
            <a:fillRect/>
          </a:stretch>
        </p:blipFill>
        <p:spPr>
          <a:xfrm>
            <a:off x="1024550" y="1375652"/>
            <a:ext cx="4864049" cy="3192623"/>
          </a:xfrm>
          <a:prstGeom prst="rect">
            <a:avLst/>
          </a:prstGeom>
          <a:noFill/>
          <a:ln>
            <a:noFill/>
          </a:ln>
        </p:spPr>
      </p:pic>
      <p:pic>
        <p:nvPicPr>
          <p:cNvPr id="3325" name="Google Shape;3325;p53"/>
          <p:cNvPicPr preferRelativeResize="0"/>
          <p:nvPr/>
        </p:nvPicPr>
        <p:blipFill>
          <a:blip r:embed="rId4">
            <a:alphaModFix/>
          </a:blip>
          <a:stretch>
            <a:fillRect/>
          </a:stretch>
        </p:blipFill>
        <p:spPr>
          <a:xfrm>
            <a:off x="6081425" y="858988"/>
            <a:ext cx="1902150" cy="39378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oveo Abstract Pitch Deck by Slidesgo">
  <a:themeElements>
    <a:clrScheme name="Simple Light">
      <a:dk1>
        <a:srgbClr val="252525"/>
      </a:dk1>
      <a:lt1>
        <a:srgbClr val="FFFFFF"/>
      </a:lt1>
      <a:dk2>
        <a:srgbClr val="FBBA00"/>
      </a:dk2>
      <a:lt2>
        <a:srgbClr val="F7ECD9"/>
      </a:lt2>
      <a:accent1>
        <a:srgbClr val="E73843"/>
      </a:accent1>
      <a:accent2>
        <a:srgbClr val="0065B0"/>
      </a:accent2>
      <a:accent3>
        <a:srgbClr val="E6D4AA"/>
      </a:accent3>
      <a:accent4>
        <a:srgbClr val="E73843"/>
      </a:accent4>
      <a:accent5>
        <a:srgbClr val="0065B0"/>
      </a:accent5>
      <a:accent6>
        <a:srgbClr val="FBBA00"/>
      </a:accent6>
      <a:hlink>
        <a:srgbClr val="E738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